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6" r:id="rId5"/>
    <p:sldId id="266" r:id="rId6"/>
    <p:sldId id="263" r:id="rId7"/>
    <p:sldId id="272" r:id="rId8"/>
    <p:sldId id="268" r:id="rId9"/>
    <p:sldId id="269" r:id="rId10"/>
    <p:sldId id="27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49E3C7-C901-4E34-ADA1-7D235E94F793}" v="68" dt="2021-05-01T02:10:10.311"/>
    <p1510:client id="{57C1BB42-F9DC-4B4A-B9CC-D17BF0066E0B}" vWet="2" dt="2021-05-01T02:08:47.386"/>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Shapiro" userId="9f4b0813-c3e0-4f1b-b5f1-543917766016" providerId="ADAL" clId="{4A49E3C7-C901-4E34-ADA1-7D235E94F793}"/>
    <pc:docChg chg="undo custSel delSld modSld">
      <pc:chgData name="Julie Shapiro" userId="9f4b0813-c3e0-4f1b-b5f1-543917766016" providerId="ADAL" clId="{4A49E3C7-C901-4E34-ADA1-7D235E94F793}" dt="2021-05-01T02:10:10.311" v="776" actId="20577"/>
      <pc:docMkLst>
        <pc:docMk/>
      </pc:docMkLst>
      <pc:sldChg chg="modSp mod">
        <pc:chgData name="Julie Shapiro" userId="9f4b0813-c3e0-4f1b-b5f1-543917766016" providerId="ADAL" clId="{4A49E3C7-C901-4E34-ADA1-7D235E94F793}" dt="2021-04-29T20:39:23.732" v="110" actId="20577"/>
        <pc:sldMkLst>
          <pc:docMk/>
          <pc:sldMk cId="3715565856" sldId="256"/>
        </pc:sldMkLst>
        <pc:spChg chg="mod">
          <ac:chgData name="Julie Shapiro" userId="9f4b0813-c3e0-4f1b-b5f1-543917766016" providerId="ADAL" clId="{4A49E3C7-C901-4E34-ADA1-7D235E94F793}" dt="2021-04-29T20:39:23.732" v="110" actId="20577"/>
          <ac:spMkLst>
            <pc:docMk/>
            <pc:sldMk cId="3715565856" sldId="256"/>
            <ac:spMk id="3" creationId="{24BC1398-99F9-41D2-8F5E-60514A2387C9}"/>
          </ac:spMkLst>
        </pc:spChg>
      </pc:sldChg>
      <pc:sldChg chg="modNotesTx">
        <pc:chgData name="Julie Shapiro" userId="9f4b0813-c3e0-4f1b-b5f1-543917766016" providerId="ADAL" clId="{4A49E3C7-C901-4E34-ADA1-7D235E94F793}" dt="2021-05-01T02:10:04.351" v="774" actId="20577"/>
        <pc:sldMkLst>
          <pc:docMk/>
          <pc:sldMk cId="3307196679" sldId="263"/>
        </pc:sldMkLst>
      </pc:sldChg>
      <pc:sldChg chg="del">
        <pc:chgData name="Julie Shapiro" userId="9f4b0813-c3e0-4f1b-b5f1-543917766016" providerId="ADAL" clId="{4A49E3C7-C901-4E34-ADA1-7D235E94F793}" dt="2021-04-29T20:33:53.650" v="5" actId="47"/>
        <pc:sldMkLst>
          <pc:docMk/>
          <pc:sldMk cId="2776635213" sldId="265"/>
        </pc:sldMkLst>
      </pc:sldChg>
      <pc:sldChg chg="modNotesTx">
        <pc:chgData name="Julie Shapiro" userId="9f4b0813-c3e0-4f1b-b5f1-543917766016" providerId="ADAL" clId="{4A49E3C7-C901-4E34-ADA1-7D235E94F793}" dt="2021-04-30T15:02:24.370" v="708" actId="20577"/>
        <pc:sldMkLst>
          <pc:docMk/>
          <pc:sldMk cId="405383979" sldId="266"/>
        </pc:sldMkLst>
      </pc:sldChg>
      <pc:sldChg chg="addSp delSp modSp mod modNotesTx">
        <pc:chgData name="Julie Shapiro" userId="9f4b0813-c3e0-4f1b-b5f1-543917766016" providerId="ADAL" clId="{4A49E3C7-C901-4E34-ADA1-7D235E94F793}" dt="2021-05-01T02:10:10.311" v="776" actId="20577"/>
        <pc:sldMkLst>
          <pc:docMk/>
          <pc:sldMk cId="1126326256" sldId="268"/>
        </pc:sldMkLst>
        <pc:spChg chg="mod">
          <ac:chgData name="Julie Shapiro" userId="9f4b0813-c3e0-4f1b-b5f1-543917766016" providerId="ADAL" clId="{4A49E3C7-C901-4E34-ADA1-7D235E94F793}" dt="2021-04-29T20:35:57.942" v="15" actId="20577"/>
          <ac:spMkLst>
            <pc:docMk/>
            <pc:sldMk cId="1126326256" sldId="268"/>
            <ac:spMk id="2" creationId="{CAA2F634-0012-40E2-8320-A42D93D41A77}"/>
          </ac:spMkLst>
        </pc:spChg>
        <pc:spChg chg="add del mod">
          <ac:chgData name="Julie Shapiro" userId="9f4b0813-c3e0-4f1b-b5f1-543917766016" providerId="ADAL" clId="{4A49E3C7-C901-4E34-ADA1-7D235E94F793}" dt="2021-05-01T02:08:22.257" v="711"/>
          <ac:spMkLst>
            <pc:docMk/>
            <pc:sldMk cId="1126326256" sldId="268"/>
            <ac:spMk id="4" creationId="{3E596D1B-9208-44C8-8F49-150C1153D57D}"/>
          </ac:spMkLst>
        </pc:spChg>
        <pc:picChg chg="del">
          <ac:chgData name="Julie Shapiro" userId="9f4b0813-c3e0-4f1b-b5f1-543917766016" providerId="ADAL" clId="{4A49E3C7-C901-4E34-ADA1-7D235E94F793}" dt="2021-05-01T02:08:08.673" v="710" actId="478"/>
          <ac:picMkLst>
            <pc:docMk/>
            <pc:sldMk cId="1126326256" sldId="268"/>
            <ac:picMk id="5" creationId="{6C1717DF-69DD-456F-A4F2-CD1DBFE27ACE}"/>
          </ac:picMkLst>
        </pc:picChg>
        <pc:picChg chg="add mod">
          <ac:chgData name="Julie Shapiro" userId="9f4b0813-c3e0-4f1b-b5f1-543917766016" providerId="ADAL" clId="{4A49E3C7-C901-4E34-ADA1-7D235E94F793}" dt="2021-05-01T02:08:25.558" v="713" actId="962"/>
          <ac:picMkLst>
            <pc:docMk/>
            <pc:sldMk cId="1126326256" sldId="268"/>
            <ac:picMk id="7" creationId="{0CA25355-5086-4F05-BE5A-7C67F80AD3F8}"/>
          </ac:picMkLst>
        </pc:picChg>
      </pc:sldChg>
      <pc:sldChg chg="modSp mod modNotesTx">
        <pc:chgData name="Julie Shapiro" userId="9f4b0813-c3e0-4f1b-b5f1-543917766016" providerId="ADAL" clId="{4A49E3C7-C901-4E34-ADA1-7D235E94F793}" dt="2021-05-01T02:09:02.499" v="720" actId="20577"/>
        <pc:sldMkLst>
          <pc:docMk/>
          <pc:sldMk cId="2243412170" sldId="269"/>
        </pc:sldMkLst>
        <pc:spChg chg="mod">
          <ac:chgData name="Julie Shapiro" userId="9f4b0813-c3e0-4f1b-b5f1-543917766016" providerId="ADAL" clId="{4A49E3C7-C901-4E34-ADA1-7D235E94F793}" dt="2021-04-29T20:36:02.514" v="21" actId="20577"/>
          <ac:spMkLst>
            <pc:docMk/>
            <pc:sldMk cId="2243412170" sldId="269"/>
            <ac:spMk id="2" creationId="{D3D017FC-2A37-4670-AFCE-3E7863887676}"/>
          </ac:spMkLst>
        </pc:spChg>
      </pc:sldChg>
      <pc:sldChg chg="del">
        <pc:chgData name="Julie Shapiro" userId="9f4b0813-c3e0-4f1b-b5f1-543917766016" providerId="ADAL" clId="{4A49E3C7-C901-4E34-ADA1-7D235E94F793}" dt="2021-04-29T20:33:46.586" v="1" actId="47"/>
        <pc:sldMkLst>
          <pc:docMk/>
          <pc:sldMk cId="1596270562" sldId="270"/>
        </pc:sldMkLst>
      </pc:sldChg>
      <pc:sldChg chg="addSp delSp modSp mod modNotesTx">
        <pc:chgData name="Julie Shapiro" userId="9f4b0813-c3e0-4f1b-b5f1-543917766016" providerId="ADAL" clId="{4A49E3C7-C901-4E34-ADA1-7D235E94F793}" dt="2021-05-01T02:09:41.297" v="772" actId="20577"/>
        <pc:sldMkLst>
          <pc:docMk/>
          <pc:sldMk cId="3501989278" sldId="271"/>
        </pc:sldMkLst>
        <pc:spChg chg="mod">
          <ac:chgData name="Julie Shapiro" userId="9f4b0813-c3e0-4f1b-b5f1-543917766016" providerId="ADAL" clId="{4A49E3C7-C901-4E34-ADA1-7D235E94F793}" dt="2021-04-29T20:36:07.494" v="27" actId="20577"/>
          <ac:spMkLst>
            <pc:docMk/>
            <pc:sldMk cId="3501989278" sldId="271"/>
            <ac:spMk id="2" creationId="{5C6A7DDE-72D9-4F27-A70C-0D5C03FCBA39}"/>
          </ac:spMkLst>
        </pc:spChg>
        <pc:spChg chg="add del mod">
          <ac:chgData name="Julie Shapiro" userId="9f4b0813-c3e0-4f1b-b5f1-543917766016" providerId="ADAL" clId="{4A49E3C7-C901-4E34-ADA1-7D235E94F793}" dt="2021-05-01T02:08:32.319" v="714"/>
          <ac:spMkLst>
            <pc:docMk/>
            <pc:sldMk cId="3501989278" sldId="271"/>
            <ac:spMk id="4" creationId="{38DEB116-38A6-415C-87AE-5D188C67790D}"/>
          </ac:spMkLst>
        </pc:spChg>
        <pc:spChg chg="mod">
          <ac:chgData name="Julie Shapiro" userId="9f4b0813-c3e0-4f1b-b5f1-543917766016" providerId="ADAL" clId="{4A49E3C7-C901-4E34-ADA1-7D235E94F793}" dt="2021-05-01T02:09:20.539" v="750" actId="20577"/>
          <ac:spMkLst>
            <pc:docMk/>
            <pc:sldMk cId="3501989278" sldId="271"/>
            <ac:spMk id="10" creationId="{68975F09-6652-4E71-99EF-0F47CD8F5F15}"/>
          </ac:spMkLst>
        </pc:spChg>
        <pc:picChg chg="del">
          <ac:chgData name="Julie Shapiro" userId="9f4b0813-c3e0-4f1b-b5f1-543917766016" providerId="ADAL" clId="{4A49E3C7-C901-4E34-ADA1-7D235E94F793}" dt="2021-05-01T02:08:06.774" v="709" actId="478"/>
          <ac:picMkLst>
            <pc:docMk/>
            <pc:sldMk cId="3501989278" sldId="271"/>
            <ac:picMk id="5" creationId="{D420DC91-9418-4755-B2ED-849C711B5C07}"/>
          </ac:picMkLst>
        </pc:picChg>
        <pc:picChg chg="add mod">
          <ac:chgData name="Julie Shapiro" userId="9f4b0813-c3e0-4f1b-b5f1-543917766016" providerId="ADAL" clId="{4A49E3C7-C901-4E34-ADA1-7D235E94F793}" dt="2021-05-01T02:08:37.219" v="718" actId="1076"/>
          <ac:picMkLst>
            <pc:docMk/>
            <pc:sldMk cId="3501989278" sldId="271"/>
            <ac:picMk id="7" creationId="{3AEFCA2D-EB3C-44BD-87FA-6A7D843139B5}"/>
          </ac:picMkLst>
        </pc:picChg>
      </pc:sldChg>
      <pc:sldChg chg="modNotesTx">
        <pc:chgData name="Julie Shapiro" userId="9f4b0813-c3e0-4f1b-b5f1-543917766016" providerId="ADAL" clId="{4A49E3C7-C901-4E34-ADA1-7D235E94F793}" dt="2021-04-30T14:57:16.363" v="120" actId="20577"/>
        <pc:sldMkLst>
          <pc:docMk/>
          <pc:sldMk cId="1008521553" sldId="272"/>
        </pc:sldMkLst>
      </pc:sldChg>
      <pc:sldChg chg="del">
        <pc:chgData name="Julie Shapiro" userId="9f4b0813-c3e0-4f1b-b5f1-543917766016" providerId="ADAL" clId="{4A49E3C7-C901-4E34-ADA1-7D235E94F793}" dt="2021-04-29T20:33:44.512" v="0" actId="47"/>
        <pc:sldMkLst>
          <pc:docMk/>
          <pc:sldMk cId="1271203513" sldId="273"/>
        </pc:sldMkLst>
      </pc:sldChg>
      <pc:sldChg chg="del">
        <pc:chgData name="Julie Shapiro" userId="9f4b0813-c3e0-4f1b-b5f1-543917766016" providerId="ADAL" clId="{4A49E3C7-C901-4E34-ADA1-7D235E94F793}" dt="2021-04-29T20:33:55.687" v="8" actId="47"/>
        <pc:sldMkLst>
          <pc:docMk/>
          <pc:sldMk cId="1386300230" sldId="277"/>
        </pc:sldMkLst>
      </pc:sldChg>
      <pc:sldChg chg="del">
        <pc:chgData name="Julie Shapiro" userId="9f4b0813-c3e0-4f1b-b5f1-543917766016" providerId="ADAL" clId="{4A49E3C7-C901-4E34-ADA1-7D235E94F793}" dt="2021-04-29T20:33:47.203" v="2" actId="47"/>
        <pc:sldMkLst>
          <pc:docMk/>
          <pc:sldMk cId="831051936" sldId="278"/>
        </pc:sldMkLst>
      </pc:sldChg>
      <pc:sldChg chg="del">
        <pc:chgData name="Julie Shapiro" userId="9f4b0813-c3e0-4f1b-b5f1-543917766016" providerId="ADAL" clId="{4A49E3C7-C901-4E34-ADA1-7D235E94F793}" dt="2021-04-29T20:33:53.233" v="4" actId="47"/>
        <pc:sldMkLst>
          <pc:docMk/>
          <pc:sldMk cId="824830885" sldId="279"/>
        </pc:sldMkLst>
      </pc:sldChg>
      <pc:sldChg chg="del">
        <pc:chgData name="Julie Shapiro" userId="9f4b0813-c3e0-4f1b-b5f1-543917766016" providerId="ADAL" clId="{4A49E3C7-C901-4E34-ADA1-7D235E94F793}" dt="2021-04-29T20:33:49.471" v="3" actId="47"/>
        <pc:sldMkLst>
          <pc:docMk/>
          <pc:sldMk cId="4089699798" sldId="280"/>
        </pc:sldMkLst>
      </pc:sldChg>
      <pc:sldChg chg="del">
        <pc:chgData name="Julie Shapiro" userId="9f4b0813-c3e0-4f1b-b5f1-543917766016" providerId="ADAL" clId="{4A49E3C7-C901-4E34-ADA1-7D235E94F793}" dt="2021-04-29T20:33:54.267" v="6" actId="47"/>
        <pc:sldMkLst>
          <pc:docMk/>
          <pc:sldMk cId="4116988291" sldId="281"/>
        </pc:sldMkLst>
      </pc:sldChg>
      <pc:sldChg chg="del">
        <pc:chgData name="Julie Shapiro" userId="9f4b0813-c3e0-4f1b-b5f1-543917766016" providerId="ADAL" clId="{4A49E3C7-C901-4E34-ADA1-7D235E94F793}" dt="2021-04-29T20:33:55.107" v="7" actId="47"/>
        <pc:sldMkLst>
          <pc:docMk/>
          <pc:sldMk cId="2470406169" sldId="28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77CB91-7F91-4103-8D5D-3C4327E55B3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96A725BF-8CB4-4D32-AEF1-8998E684FFDC}">
      <dgm:prSet phldrT="[Text]" custT="1"/>
      <dgm:spPr/>
      <dgm:t>
        <a:bodyPr/>
        <a:lstStyle/>
        <a:p>
          <a:r>
            <a:rPr lang="en-US" sz="1400"/>
            <a:t>Human Ecology</a:t>
          </a:r>
        </a:p>
      </dgm:t>
    </dgm:pt>
    <dgm:pt modelId="{EBD0F12E-06CE-4112-A84D-43608BECA3E6}" type="parTrans" cxnId="{4891DCCE-5A3B-4717-A813-A781E416939D}">
      <dgm:prSet/>
      <dgm:spPr/>
      <dgm:t>
        <a:bodyPr/>
        <a:lstStyle/>
        <a:p>
          <a:endParaRPr lang="en-US" sz="1400"/>
        </a:p>
      </dgm:t>
    </dgm:pt>
    <dgm:pt modelId="{080F567F-6A0F-4798-8C1E-730B27C08D81}" type="sibTrans" cxnId="{4891DCCE-5A3B-4717-A813-A781E416939D}">
      <dgm:prSet custT="1"/>
      <dgm:spPr/>
      <dgm:t>
        <a:bodyPr/>
        <a:lstStyle/>
        <a:p>
          <a:r>
            <a:rPr lang="en-US" sz="1400"/>
            <a:t>Wildlife Ecology</a:t>
          </a:r>
        </a:p>
      </dgm:t>
    </dgm:pt>
    <dgm:pt modelId="{F155FD35-CF27-4084-BFA1-4594DCF4A161}">
      <dgm:prSet phldrT="[Text]" phldr="1" custT="1"/>
      <dgm:spPr/>
      <dgm:t>
        <a:bodyPr/>
        <a:lstStyle/>
        <a:p>
          <a:endParaRPr lang="en-US" sz="1400"/>
        </a:p>
      </dgm:t>
    </dgm:pt>
    <dgm:pt modelId="{8A8C64F1-347C-4501-AAAD-2FEB908BE400}" type="parTrans" cxnId="{1FD71468-4C9B-4703-91CB-5C148F7CFED7}">
      <dgm:prSet/>
      <dgm:spPr/>
      <dgm:t>
        <a:bodyPr/>
        <a:lstStyle/>
        <a:p>
          <a:endParaRPr lang="en-US" sz="1400"/>
        </a:p>
      </dgm:t>
    </dgm:pt>
    <dgm:pt modelId="{8FBF9B61-A747-4B8E-A7B7-BA9CF2D6C79D}" type="sibTrans" cxnId="{1FD71468-4C9B-4703-91CB-5C148F7CFED7}">
      <dgm:prSet/>
      <dgm:spPr/>
      <dgm:t>
        <a:bodyPr/>
        <a:lstStyle/>
        <a:p>
          <a:endParaRPr lang="en-US" sz="1400"/>
        </a:p>
      </dgm:t>
    </dgm:pt>
    <dgm:pt modelId="{65484ACD-8E90-4B96-B3DF-479980478652}">
      <dgm:prSet phldrT="[Text]" custT="1"/>
      <dgm:spPr/>
      <dgm:t>
        <a:bodyPr/>
        <a:lstStyle/>
        <a:p>
          <a:r>
            <a:rPr lang="en-US" sz="1400"/>
            <a:t>Outcome identified by vote</a:t>
          </a:r>
        </a:p>
      </dgm:t>
    </dgm:pt>
    <dgm:pt modelId="{5E65F918-4331-4254-B3F1-77701B06D198}" type="parTrans" cxnId="{515E08D6-EA19-458D-8514-A8E077F68416}">
      <dgm:prSet/>
      <dgm:spPr/>
      <dgm:t>
        <a:bodyPr/>
        <a:lstStyle/>
        <a:p>
          <a:endParaRPr lang="en-US" sz="1400"/>
        </a:p>
      </dgm:t>
    </dgm:pt>
    <dgm:pt modelId="{4889EFEE-7EE3-43AB-B54E-3DE47EA82435}" type="sibTrans" cxnId="{515E08D6-EA19-458D-8514-A8E077F68416}">
      <dgm:prSet custT="1"/>
      <dgm:spPr/>
      <dgm:t>
        <a:bodyPr/>
        <a:lstStyle/>
        <a:p>
          <a:r>
            <a:rPr lang="en-US" sz="1400"/>
            <a:t>Implementation</a:t>
          </a:r>
          <a:r>
            <a:rPr lang="en-US" sz="1400" baseline="0"/>
            <a:t> approach to be determined through collaboration</a:t>
          </a:r>
          <a:endParaRPr lang="en-US" sz="1400"/>
        </a:p>
      </dgm:t>
    </dgm:pt>
    <dgm:pt modelId="{61C9D0D0-AD26-44DB-B684-A17FE799CDBF}">
      <dgm:prSet phldrT="[Text]" phldr="1" custT="1"/>
      <dgm:spPr/>
      <dgm:t>
        <a:bodyPr/>
        <a:lstStyle/>
        <a:p>
          <a:endParaRPr lang="en-US" sz="1400"/>
        </a:p>
      </dgm:t>
    </dgm:pt>
    <dgm:pt modelId="{420827D1-2E4F-477E-895E-FEDA47487189}" type="parTrans" cxnId="{0AC3CBBD-5312-44AB-850B-5E04FCB45A60}">
      <dgm:prSet/>
      <dgm:spPr/>
      <dgm:t>
        <a:bodyPr/>
        <a:lstStyle/>
        <a:p>
          <a:endParaRPr lang="en-US" sz="1400"/>
        </a:p>
      </dgm:t>
    </dgm:pt>
    <dgm:pt modelId="{A9B06A2B-84BD-49EE-95BC-D9F3DF3903F3}" type="sibTrans" cxnId="{0AC3CBBD-5312-44AB-850B-5E04FCB45A60}">
      <dgm:prSet/>
      <dgm:spPr/>
      <dgm:t>
        <a:bodyPr/>
        <a:lstStyle/>
        <a:p>
          <a:endParaRPr lang="en-US" sz="1400"/>
        </a:p>
      </dgm:t>
    </dgm:pt>
    <dgm:pt modelId="{754DB9DF-0F2D-4589-8A65-26EA7AD0C24C}">
      <dgm:prSet phldrT="[Text]" custT="1"/>
      <dgm:spPr/>
      <dgm:t>
        <a:bodyPr/>
        <a:lstStyle/>
        <a:p>
          <a:r>
            <a:rPr lang="en-US" sz="1400"/>
            <a:t>National spotlight, dynamic policy landscape </a:t>
          </a:r>
        </a:p>
      </dgm:t>
    </dgm:pt>
    <dgm:pt modelId="{1ACD14D8-825E-4AFD-AF37-E399FB641915}" type="parTrans" cxnId="{50A66DF1-C3CF-4B4E-8BA0-ADB26F3BDF04}">
      <dgm:prSet/>
      <dgm:spPr/>
      <dgm:t>
        <a:bodyPr/>
        <a:lstStyle/>
        <a:p>
          <a:endParaRPr lang="en-US" sz="1400"/>
        </a:p>
      </dgm:t>
    </dgm:pt>
    <dgm:pt modelId="{96AC7AAA-A73E-4162-BD31-47D373411E2E}" type="sibTrans" cxnId="{50A66DF1-C3CF-4B4E-8BA0-ADB26F3BDF04}">
      <dgm:prSet custT="1"/>
      <dgm:spPr/>
      <dgm:t>
        <a:bodyPr/>
        <a:lstStyle/>
        <a:p>
          <a:r>
            <a:rPr lang="en-US" sz="1400"/>
            <a:t>Colorado focused</a:t>
          </a:r>
        </a:p>
      </dgm:t>
    </dgm:pt>
    <dgm:pt modelId="{72ADF036-7378-439C-BA05-07D8B77F61B7}">
      <dgm:prSet phldrT="[Text]" phldr="1" custT="1"/>
      <dgm:spPr/>
      <dgm:t>
        <a:bodyPr/>
        <a:lstStyle/>
        <a:p>
          <a:endParaRPr lang="en-US" sz="1400"/>
        </a:p>
      </dgm:t>
    </dgm:pt>
    <dgm:pt modelId="{74AE078D-7DBB-4F68-AE8E-1CC132FDE9B0}" type="parTrans" cxnId="{E7EC9F58-EFEB-4350-B0CF-5BC67FC8F9DB}">
      <dgm:prSet/>
      <dgm:spPr/>
      <dgm:t>
        <a:bodyPr/>
        <a:lstStyle/>
        <a:p>
          <a:endParaRPr lang="en-US" sz="1400"/>
        </a:p>
      </dgm:t>
    </dgm:pt>
    <dgm:pt modelId="{77FAABFA-C815-45A3-88A6-77F2F1A33D5F}" type="sibTrans" cxnId="{E7EC9F58-EFEB-4350-B0CF-5BC67FC8F9DB}">
      <dgm:prSet/>
      <dgm:spPr/>
      <dgm:t>
        <a:bodyPr/>
        <a:lstStyle/>
        <a:p>
          <a:endParaRPr lang="en-US" sz="1400"/>
        </a:p>
      </dgm:t>
    </dgm:pt>
    <dgm:pt modelId="{4818BFC6-00A4-440B-9692-66A309057EE8}" type="pres">
      <dgm:prSet presAssocID="{5277CB91-7F91-4103-8D5D-3C4327E55B3A}" presName="Name0" presStyleCnt="0">
        <dgm:presLayoutVars>
          <dgm:chMax/>
          <dgm:chPref/>
          <dgm:dir/>
          <dgm:animLvl val="lvl"/>
        </dgm:presLayoutVars>
      </dgm:prSet>
      <dgm:spPr/>
    </dgm:pt>
    <dgm:pt modelId="{B9F63977-9F11-427A-B2DC-0D967A406143}" type="pres">
      <dgm:prSet presAssocID="{96A725BF-8CB4-4D32-AEF1-8998E684FFDC}" presName="composite" presStyleCnt="0"/>
      <dgm:spPr/>
    </dgm:pt>
    <dgm:pt modelId="{77C66914-EB4F-41F8-B924-8578020799CE}" type="pres">
      <dgm:prSet presAssocID="{96A725BF-8CB4-4D32-AEF1-8998E684FFDC}" presName="Parent1" presStyleLbl="node1" presStyleIdx="0" presStyleCnt="6">
        <dgm:presLayoutVars>
          <dgm:chMax val="1"/>
          <dgm:chPref val="1"/>
          <dgm:bulletEnabled val="1"/>
        </dgm:presLayoutVars>
      </dgm:prSet>
      <dgm:spPr/>
    </dgm:pt>
    <dgm:pt modelId="{8FD6B627-8B3B-40D5-ABF7-AA731A0BA0B3}" type="pres">
      <dgm:prSet presAssocID="{96A725BF-8CB4-4D32-AEF1-8998E684FFDC}" presName="Childtext1" presStyleLbl="revTx" presStyleIdx="0" presStyleCnt="3">
        <dgm:presLayoutVars>
          <dgm:chMax val="0"/>
          <dgm:chPref val="0"/>
          <dgm:bulletEnabled val="1"/>
        </dgm:presLayoutVars>
      </dgm:prSet>
      <dgm:spPr/>
    </dgm:pt>
    <dgm:pt modelId="{D14E0BCF-888E-4C30-8D29-D851F99E3B85}" type="pres">
      <dgm:prSet presAssocID="{96A725BF-8CB4-4D32-AEF1-8998E684FFDC}" presName="BalanceSpacing" presStyleCnt="0"/>
      <dgm:spPr/>
    </dgm:pt>
    <dgm:pt modelId="{AC54952B-E5B6-49E5-B3FB-DA111DBCF470}" type="pres">
      <dgm:prSet presAssocID="{96A725BF-8CB4-4D32-AEF1-8998E684FFDC}" presName="BalanceSpacing1" presStyleCnt="0"/>
      <dgm:spPr/>
    </dgm:pt>
    <dgm:pt modelId="{89AC1230-4151-4E67-B68B-BED751D65654}" type="pres">
      <dgm:prSet presAssocID="{080F567F-6A0F-4798-8C1E-730B27C08D81}" presName="Accent1Text" presStyleLbl="node1" presStyleIdx="1" presStyleCnt="6"/>
      <dgm:spPr/>
    </dgm:pt>
    <dgm:pt modelId="{A5D373B3-CB0D-4F27-9501-B248113DE86A}" type="pres">
      <dgm:prSet presAssocID="{080F567F-6A0F-4798-8C1E-730B27C08D81}" presName="spaceBetweenRectangles" presStyleCnt="0"/>
      <dgm:spPr/>
    </dgm:pt>
    <dgm:pt modelId="{91D52D33-0DEA-4567-9AF4-F80DD64333F6}" type="pres">
      <dgm:prSet presAssocID="{65484ACD-8E90-4B96-B3DF-479980478652}" presName="composite" presStyleCnt="0"/>
      <dgm:spPr/>
    </dgm:pt>
    <dgm:pt modelId="{E9BC0255-4540-414C-8EF6-8A0334B457DC}" type="pres">
      <dgm:prSet presAssocID="{65484ACD-8E90-4B96-B3DF-479980478652}" presName="Parent1" presStyleLbl="node1" presStyleIdx="2" presStyleCnt="6">
        <dgm:presLayoutVars>
          <dgm:chMax val="1"/>
          <dgm:chPref val="1"/>
          <dgm:bulletEnabled val="1"/>
        </dgm:presLayoutVars>
      </dgm:prSet>
      <dgm:spPr/>
    </dgm:pt>
    <dgm:pt modelId="{8B019F72-2EEB-432B-8A37-A229A15293CF}" type="pres">
      <dgm:prSet presAssocID="{65484ACD-8E90-4B96-B3DF-479980478652}" presName="Childtext1" presStyleLbl="revTx" presStyleIdx="1" presStyleCnt="3">
        <dgm:presLayoutVars>
          <dgm:chMax val="0"/>
          <dgm:chPref val="0"/>
          <dgm:bulletEnabled val="1"/>
        </dgm:presLayoutVars>
      </dgm:prSet>
      <dgm:spPr/>
    </dgm:pt>
    <dgm:pt modelId="{3379ACEC-6638-4AF1-BCDD-4515BAB0F723}" type="pres">
      <dgm:prSet presAssocID="{65484ACD-8E90-4B96-B3DF-479980478652}" presName="BalanceSpacing" presStyleCnt="0"/>
      <dgm:spPr/>
    </dgm:pt>
    <dgm:pt modelId="{98299CDF-3F8D-4E48-9132-F7F5E4523169}" type="pres">
      <dgm:prSet presAssocID="{65484ACD-8E90-4B96-B3DF-479980478652}" presName="BalanceSpacing1" presStyleCnt="0"/>
      <dgm:spPr/>
    </dgm:pt>
    <dgm:pt modelId="{75E0FDB0-56DF-4B48-8AA7-C35C25844D2F}" type="pres">
      <dgm:prSet presAssocID="{4889EFEE-7EE3-43AB-B54E-3DE47EA82435}" presName="Accent1Text" presStyleLbl="node1" presStyleIdx="3" presStyleCnt="6"/>
      <dgm:spPr/>
    </dgm:pt>
    <dgm:pt modelId="{F6BD5781-450F-4F64-8EBB-ED2351CD1A4C}" type="pres">
      <dgm:prSet presAssocID="{4889EFEE-7EE3-43AB-B54E-3DE47EA82435}" presName="spaceBetweenRectangles" presStyleCnt="0"/>
      <dgm:spPr/>
    </dgm:pt>
    <dgm:pt modelId="{49875027-EE7C-4F0F-9DB8-BE6C7A21E3B0}" type="pres">
      <dgm:prSet presAssocID="{754DB9DF-0F2D-4589-8A65-26EA7AD0C24C}" presName="composite" presStyleCnt="0"/>
      <dgm:spPr/>
    </dgm:pt>
    <dgm:pt modelId="{FEDE106F-72B4-4AF0-9A5C-68A356C394C8}" type="pres">
      <dgm:prSet presAssocID="{754DB9DF-0F2D-4589-8A65-26EA7AD0C24C}" presName="Parent1" presStyleLbl="node1" presStyleIdx="4" presStyleCnt="6">
        <dgm:presLayoutVars>
          <dgm:chMax val="1"/>
          <dgm:chPref val="1"/>
          <dgm:bulletEnabled val="1"/>
        </dgm:presLayoutVars>
      </dgm:prSet>
      <dgm:spPr/>
    </dgm:pt>
    <dgm:pt modelId="{C6546694-E87E-41AA-B418-B297E64EC768}" type="pres">
      <dgm:prSet presAssocID="{754DB9DF-0F2D-4589-8A65-26EA7AD0C24C}" presName="Childtext1" presStyleLbl="revTx" presStyleIdx="2" presStyleCnt="3">
        <dgm:presLayoutVars>
          <dgm:chMax val="0"/>
          <dgm:chPref val="0"/>
          <dgm:bulletEnabled val="1"/>
        </dgm:presLayoutVars>
      </dgm:prSet>
      <dgm:spPr/>
    </dgm:pt>
    <dgm:pt modelId="{CF18971D-779A-4A84-A7F9-1D666ECAD2A1}" type="pres">
      <dgm:prSet presAssocID="{754DB9DF-0F2D-4589-8A65-26EA7AD0C24C}" presName="BalanceSpacing" presStyleCnt="0"/>
      <dgm:spPr/>
    </dgm:pt>
    <dgm:pt modelId="{351F204D-56DF-4B5B-B278-96BBE2CB0C56}" type="pres">
      <dgm:prSet presAssocID="{754DB9DF-0F2D-4589-8A65-26EA7AD0C24C}" presName="BalanceSpacing1" presStyleCnt="0"/>
      <dgm:spPr/>
    </dgm:pt>
    <dgm:pt modelId="{B7E18D83-7545-43F3-8F65-9BB4F379AB60}" type="pres">
      <dgm:prSet presAssocID="{96AC7AAA-A73E-4162-BD31-47D373411E2E}" presName="Accent1Text" presStyleLbl="node1" presStyleIdx="5" presStyleCnt="6"/>
      <dgm:spPr/>
    </dgm:pt>
  </dgm:ptLst>
  <dgm:cxnLst>
    <dgm:cxn modelId="{A25F6B0D-B9F1-44AC-A83A-2A517E45A2F8}" type="presOf" srcId="{72ADF036-7378-439C-BA05-07D8B77F61B7}" destId="{C6546694-E87E-41AA-B418-B297E64EC768}" srcOrd="0" destOrd="0" presId="urn:microsoft.com/office/officeart/2008/layout/AlternatingHexagons"/>
    <dgm:cxn modelId="{A261663C-0158-4CFA-8F22-F08D7269BBBA}" type="presOf" srcId="{61C9D0D0-AD26-44DB-B684-A17FE799CDBF}" destId="{8B019F72-2EEB-432B-8A37-A229A15293CF}" srcOrd="0" destOrd="0" presId="urn:microsoft.com/office/officeart/2008/layout/AlternatingHexagons"/>
    <dgm:cxn modelId="{0944A545-6758-426D-9537-AE86BABF635E}" type="presOf" srcId="{65484ACD-8E90-4B96-B3DF-479980478652}" destId="{E9BC0255-4540-414C-8EF6-8A0334B457DC}" srcOrd="0" destOrd="0" presId="urn:microsoft.com/office/officeart/2008/layout/AlternatingHexagons"/>
    <dgm:cxn modelId="{1FD71468-4C9B-4703-91CB-5C148F7CFED7}" srcId="{96A725BF-8CB4-4D32-AEF1-8998E684FFDC}" destId="{F155FD35-CF27-4084-BFA1-4594DCF4A161}" srcOrd="0" destOrd="0" parTransId="{8A8C64F1-347C-4501-AAAD-2FEB908BE400}" sibTransId="{8FBF9B61-A747-4B8E-A7B7-BA9CF2D6C79D}"/>
    <dgm:cxn modelId="{C8D8666E-8F64-47A4-9869-76CE9C72E502}" type="presOf" srcId="{96A725BF-8CB4-4D32-AEF1-8998E684FFDC}" destId="{77C66914-EB4F-41F8-B924-8578020799CE}" srcOrd="0" destOrd="0" presId="urn:microsoft.com/office/officeart/2008/layout/AlternatingHexagons"/>
    <dgm:cxn modelId="{E7EC9F58-EFEB-4350-B0CF-5BC67FC8F9DB}" srcId="{754DB9DF-0F2D-4589-8A65-26EA7AD0C24C}" destId="{72ADF036-7378-439C-BA05-07D8B77F61B7}" srcOrd="0" destOrd="0" parTransId="{74AE078D-7DBB-4F68-AE8E-1CC132FDE9B0}" sibTransId="{77FAABFA-C815-45A3-88A6-77F2F1A33D5F}"/>
    <dgm:cxn modelId="{2759485A-89ED-4BB8-A853-8207956A332A}" type="presOf" srcId="{96AC7AAA-A73E-4162-BD31-47D373411E2E}" destId="{B7E18D83-7545-43F3-8F65-9BB4F379AB60}" srcOrd="0" destOrd="0" presId="urn:microsoft.com/office/officeart/2008/layout/AlternatingHexagons"/>
    <dgm:cxn modelId="{B345C48D-28DD-4BD9-9503-1D2151CBCB5E}" type="presOf" srcId="{754DB9DF-0F2D-4589-8A65-26EA7AD0C24C}" destId="{FEDE106F-72B4-4AF0-9A5C-68A356C394C8}" srcOrd="0" destOrd="0" presId="urn:microsoft.com/office/officeart/2008/layout/AlternatingHexagons"/>
    <dgm:cxn modelId="{0AC3CBBD-5312-44AB-850B-5E04FCB45A60}" srcId="{65484ACD-8E90-4B96-B3DF-479980478652}" destId="{61C9D0D0-AD26-44DB-B684-A17FE799CDBF}" srcOrd="0" destOrd="0" parTransId="{420827D1-2E4F-477E-895E-FEDA47487189}" sibTransId="{A9B06A2B-84BD-49EE-95BC-D9F3DF3903F3}"/>
    <dgm:cxn modelId="{33CAF2BF-352C-459D-9283-DBC01D43E1A3}" type="presOf" srcId="{F155FD35-CF27-4084-BFA1-4594DCF4A161}" destId="{8FD6B627-8B3B-40D5-ABF7-AA731A0BA0B3}" srcOrd="0" destOrd="0" presId="urn:microsoft.com/office/officeart/2008/layout/AlternatingHexagons"/>
    <dgm:cxn modelId="{4891DCCE-5A3B-4717-A813-A781E416939D}" srcId="{5277CB91-7F91-4103-8D5D-3C4327E55B3A}" destId="{96A725BF-8CB4-4D32-AEF1-8998E684FFDC}" srcOrd="0" destOrd="0" parTransId="{EBD0F12E-06CE-4112-A84D-43608BECA3E6}" sibTransId="{080F567F-6A0F-4798-8C1E-730B27C08D81}"/>
    <dgm:cxn modelId="{515E08D6-EA19-458D-8514-A8E077F68416}" srcId="{5277CB91-7F91-4103-8D5D-3C4327E55B3A}" destId="{65484ACD-8E90-4B96-B3DF-479980478652}" srcOrd="1" destOrd="0" parTransId="{5E65F918-4331-4254-B3F1-77701B06D198}" sibTransId="{4889EFEE-7EE3-43AB-B54E-3DE47EA82435}"/>
    <dgm:cxn modelId="{4233ACD6-4A16-4AAB-865C-5FAF64D90908}" type="presOf" srcId="{4889EFEE-7EE3-43AB-B54E-3DE47EA82435}" destId="{75E0FDB0-56DF-4B48-8AA7-C35C25844D2F}" srcOrd="0" destOrd="0" presId="urn:microsoft.com/office/officeart/2008/layout/AlternatingHexagons"/>
    <dgm:cxn modelId="{BDAE3EE0-DCCA-4728-AEA9-63B849D1B8C9}" type="presOf" srcId="{080F567F-6A0F-4798-8C1E-730B27C08D81}" destId="{89AC1230-4151-4E67-B68B-BED751D65654}" srcOrd="0" destOrd="0" presId="urn:microsoft.com/office/officeart/2008/layout/AlternatingHexagons"/>
    <dgm:cxn modelId="{50A66DF1-C3CF-4B4E-8BA0-ADB26F3BDF04}" srcId="{5277CB91-7F91-4103-8D5D-3C4327E55B3A}" destId="{754DB9DF-0F2D-4589-8A65-26EA7AD0C24C}" srcOrd="2" destOrd="0" parTransId="{1ACD14D8-825E-4AFD-AF37-E399FB641915}" sibTransId="{96AC7AAA-A73E-4162-BD31-47D373411E2E}"/>
    <dgm:cxn modelId="{686F56F4-FDA2-4D58-BEFC-E1D08F34DB1A}" type="presOf" srcId="{5277CB91-7F91-4103-8D5D-3C4327E55B3A}" destId="{4818BFC6-00A4-440B-9692-66A309057EE8}" srcOrd="0" destOrd="0" presId="urn:microsoft.com/office/officeart/2008/layout/AlternatingHexagons"/>
    <dgm:cxn modelId="{1CE50B46-281A-4FC6-BB95-BB3E85BA6CA9}" type="presParOf" srcId="{4818BFC6-00A4-440B-9692-66A309057EE8}" destId="{B9F63977-9F11-427A-B2DC-0D967A406143}" srcOrd="0" destOrd="0" presId="urn:microsoft.com/office/officeart/2008/layout/AlternatingHexagons"/>
    <dgm:cxn modelId="{C7C6E750-7E3E-411A-8F5B-F8F6C510360B}" type="presParOf" srcId="{B9F63977-9F11-427A-B2DC-0D967A406143}" destId="{77C66914-EB4F-41F8-B924-8578020799CE}" srcOrd="0" destOrd="0" presId="urn:microsoft.com/office/officeart/2008/layout/AlternatingHexagons"/>
    <dgm:cxn modelId="{082EEF6B-C833-45E6-8D56-5FBCF619F2B0}" type="presParOf" srcId="{B9F63977-9F11-427A-B2DC-0D967A406143}" destId="{8FD6B627-8B3B-40D5-ABF7-AA731A0BA0B3}" srcOrd="1" destOrd="0" presId="urn:microsoft.com/office/officeart/2008/layout/AlternatingHexagons"/>
    <dgm:cxn modelId="{9081E41C-683B-438A-A335-ECA50036ED0F}" type="presParOf" srcId="{B9F63977-9F11-427A-B2DC-0D967A406143}" destId="{D14E0BCF-888E-4C30-8D29-D851F99E3B85}" srcOrd="2" destOrd="0" presId="urn:microsoft.com/office/officeart/2008/layout/AlternatingHexagons"/>
    <dgm:cxn modelId="{4F7ED9EB-B540-4F82-BAFA-B541E5DA38C3}" type="presParOf" srcId="{B9F63977-9F11-427A-B2DC-0D967A406143}" destId="{AC54952B-E5B6-49E5-B3FB-DA111DBCF470}" srcOrd="3" destOrd="0" presId="urn:microsoft.com/office/officeart/2008/layout/AlternatingHexagons"/>
    <dgm:cxn modelId="{2C38EA63-9D98-4415-A78F-BE28BE0A0D8D}" type="presParOf" srcId="{B9F63977-9F11-427A-B2DC-0D967A406143}" destId="{89AC1230-4151-4E67-B68B-BED751D65654}" srcOrd="4" destOrd="0" presId="urn:microsoft.com/office/officeart/2008/layout/AlternatingHexagons"/>
    <dgm:cxn modelId="{3092123E-5AE3-4083-B160-5E05BD9EF34F}" type="presParOf" srcId="{4818BFC6-00A4-440B-9692-66A309057EE8}" destId="{A5D373B3-CB0D-4F27-9501-B248113DE86A}" srcOrd="1" destOrd="0" presId="urn:microsoft.com/office/officeart/2008/layout/AlternatingHexagons"/>
    <dgm:cxn modelId="{AD3AB7E6-D23F-465E-9335-9AE3BCB97C85}" type="presParOf" srcId="{4818BFC6-00A4-440B-9692-66A309057EE8}" destId="{91D52D33-0DEA-4567-9AF4-F80DD64333F6}" srcOrd="2" destOrd="0" presId="urn:microsoft.com/office/officeart/2008/layout/AlternatingHexagons"/>
    <dgm:cxn modelId="{08D70D97-BA95-49F6-8F92-7BAF8CE4194A}" type="presParOf" srcId="{91D52D33-0DEA-4567-9AF4-F80DD64333F6}" destId="{E9BC0255-4540-414C-8EF6-8A0334B457DC}" srcOrd="0" destOrd="0" presId="urn:microsoft.com/office/officeart/2008/layout/AlternatingHexagons"/>
    <dgm:cxn modelId="{F9EF01D9-687B-4C4F-865E-70D53C805F48}" type="presParOf" srcId="{91D52D33-0DEA-4567-9AF4-F80DD64333F6}" destId="{8B019F72-2EEB-432B-8A37-A229A15293CF}" srcOrd="1" destOrd="0" presId="urn:microsoft.com/office/officeart/2008/layout/AlternatingHexagons"/>
    <dgm:cxn modelId="{CF85D749-0650-4442-B969-ECE4C5731C46}" type="presParOf" srcId="{91D52D33-0DEA-4567-9AF4-F80DD64333F6}" destId="{3379ACEC-6638-4AF1-BCDD-4515BAB0F723}" srcOrd="2" destOrd="0" presId="urn:microsoft.com/office/officeart/2008/layout/AlternatingHexagons"/>
    <dgm:cxn modelId="{93F9D447-9813-4AD0-8757-DDF5713A49EC}" type="presParOf" srcId="{91D52D33-0DEA-4567-9AF4-F80DD64333F6}" destId="{98299CDF-3F8D-4E48-9132-F7F5E4523169}" srcOrd="3" destOrd="0" presId="urn:microsoft.com/office/officeart/2008/layout/AlternatingHexagons"/>
    <dgm:cxn modelId="{6A10BD53-50ED-4E68-B72E-03650AEA39C7}" type="presParOf" srcId="{91D52D33-0DEA-4567-9AF4-F80DD64333F6}" destId="{75E0FDB0-56DF-4B48-8AA7-C35C25844D2F}" srcOrd="4" destOrd="0" presId="urn:microsoft.com/office/officeart/2008/layout/AlternatingHexagons"/>
    <dgm:cxn modelId="{ED8817A2-F313-482E-A9FF-B3FAB9793875}" type="presParOf" srcId="{4818BFC6-00A4-440B-9692-66A309057EE8}" destId="{F6BD5781-450F-4F64-8EBB-ED2351CD1A4C}" srcOrd="3" destOrd="0" presId="urn:microsoft.com/office/officeart/2008/layout/AlternatingHexagons"/>
    <dgm:cxn modelId="{DFD0793F-CE93-4E4A-A289-7ECC1CBCA447}" type="presParOf" srcId="{4818BFC6-00A4-440B-9692-66A309057EE8}" destId="{49875027-EE7C-4F0F-9DB8-BE6C7A21E3B0}" srcOrd="4" destOrd="0" presId="urn:microsoft.com/office/officeart/2008/layout/AlternatingHexagons"/>
    <dgm:cxn modelId="{15BE06FE-6D93-43AA-9304-4321BCCFF074}" type="presParOf" srcId="{49875027-EE7C-4F0F-9DB8-BE6C7A21E3B0}" destId="{FEDE106F-72B4-4AF0-9A5C-68A356C394C8}" srcOrd="0" destOrd="0" presId="urn:microsoft.com/office/officeart/2008/layout/AlternatingHexagons"/>
    <dgm:cxn modelId="{1A9C4BD8-C789-4D8D-BCB6-93FAB164F13F}" type="presParOf" srcId="{49875027-EE7C-4F0F-9DB8-BE6C7A21E3B0}" destId="{C6546694-E87E-41AA-B418-B297E64EC768}" srcOrd="1" destOrd="0" presId="urn:microsoft.com/office/officeart/2008/layout/AlternatingHexagons"/>
    <dgm:cxn modelId="{09A6BC8E-6FD3-4B96-B877-A5229095D532}" type="presParOf" srcId="{49875027-EE7C-4F0F-9DB8-BE6C7A21E3B0}" destId="{CF18971D-779A-4A84-A7F9-1D666ECAD2A1}" srcOrd="2" destOrd="0" presId="urn:microsoft.com/office/officeart/2008/layout/AlternatingHexagons"/>
    <dgm:cxn modelId="{1D82E7DE-DBE1-430E-9A93-15BB239EEFEB}" type="presParOf" srcId="{49875027-EE7C-4F0F-9DB8-BE6C7A21E3B0}" destId="{351F204D-56DF-4B5B-B278-96BBE2CB0C56}" srcOrd="3" destOrd="0" presId="urn:microsoft.com/office/officeart/2008/layout/AlternatingHexagons"/>
    <dgm:cxn modelId="{CB892FAA-13FB-4B92-ADF4-3A4D58926799}" type="presParOf" srcId="{49875027-EE7C-4F0F-9DB8-BE6C7A21E3B0}" destId="{B7E18D83-7545-43F3-8F65-9BB4F379AB60}"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D609B0-F0BB-4A3B-A3F7-E651EA0748AB}" type="doc">
      <dgm:prSet loTypeId="urn:microsoft.com/office/officeart/2008/layout/AlternatingHexagons" loCatId="list" qsTypeId="urn:microsoft.com/office/officeart/2005/8/quickstyle/simple1" qsCatId="simple" csTypeId="urn:microsoft.com/office/officeart/2005/8/colors/accent1_3" csCatId="accent1" phldr="1"/>
      <dgm:spPr/>
      <dgm:t>
        <a:bodyPr/>
        <a:lstStyle/>
        <a:p>
          <a:endParaRPr lang="en-US"/>
        </a:p>
      </dgm:t>
    </dgm:pt>
    <dgm:pt modelId="{CA8D0162-733B-4255-A0FF-57F7237B759A}">
      <dgm:prSet phldrT="[Text]" custT="1"/>
      <dgm:spPr/>
      <dgm:t>
        <a:bodyPr/>
        <a:lstStyle/>
        <a:p>
          <a:r>
            <a:rPr lang="en-US" sz="1400"/>
            <a:t>Focused leadership and collaboration</a:t>
          </a:r>
        </a:p>
      </dgm:t>
    </dgm:pt>
    <dgm:pt modelId="{4884DD18-F4C7-4BB4-AAEA-BEC09CF2D8E7}" type="parTrans" cxnId="{DA82D2EE-C84D-4EE3-9360-C69D36440B42}">
      <dgm:prSet/>
      <dgm:spPr/>
      <dgm:t>
        <a:bodyPr/>
        <a:lstStyle/>
        <a:p>
          <a:endParaRPr lang="en-US" sz="1400"/>
        </a:p>
      </dgm:t>
    </dgm:pt>
    <dgm:pt modelId="{5609C1F8-6013-4B40-B456-65E148D4FE28}" type="sibTrans" cxnId="{DA82D2EE-C84D-4EE3-9360-C69D36440B42}">
      <dgm:prSet custT="1"/>
      <dgm:spPr/>
      <dgm:t>
        <a:bodyPr/>
        <a:lstStyle/>
        <a:p>
          <a:r>
            <a:rPr lang="en-US" sz="1400"/>
            <a:t>Broad, equitable participation</a:t>
          </a:r>
        </a:p>
      </dgm:t>
    </dgm:pt>
    <dgm:pt modelId="{0D737759-5C02-479F-A649-F79E81170B9C}">
      <dgm:prSet phldrT="[Text]" phldr="1" custT="1"/>
      <dgm:spPr/>
      <dgm:t>
        <a:bodyPr/>
        <a:lstStyle/>
        <a:p>
          <a:endParaRPr lang="en-US" sz="1400"/>
        </a:p>
      </dgm:t>
    </dgm:pt>
    <dgm:pt modelId="{DC54BFCC-2A97-436A-8726-B5DC42A397CB}" type="parTrans" cxnId="{24FA48BF-DA7C-4812-8247-8A7CA3ABE85C}">
      <dgm:prSet/>
      <dgm:spPr/>
      <dgm:t>
        <a:bodyPr/>
        <a:lstStyle/>
        <a:p>
          <a:endParaRPr lang="en-US" sz="1400"/>
        </a:p>
      </dgm:t>
    </dgm:pt>
    <dgm:pt modelId="{9BEB2C0B-DD6C-425C-A9B2-5E7E1D82C4D7}" type="sibTrans" cxnId="{24FA48BF-DA7C-4812-8247-8A7CA3ABE85C}">
      <dgm:prSet/>
      <dgm:spPr/>
      <dgm:t>
        <a:bodyPr/>
        <a:lstStyle/>
        <a:p>
          <a:endParaRPr lang="en-US" sz="1400"/>
        </a:p>
      </dgm:t>
    </dgm:pt>
    <dgm:pt modelId="{691FC381-C97A-48B7-A2F3-2D49E94B39D8}">
      <dgm:prSet phldrT="[Text]" custT="1"/>
      <dgm:spPr/>
      <dgm:t>
        <a:bodyPr/>
        <a:lstStyle/>
        <a:p>
          <a:r>
            <a:rPr lang="en-US" sz="1400"/>
            <a:t>Deliberative and adaptive</a:t>
          </a:r>
        </a:p>
      </dgm:t>
    </dgm:pt>
    <dgm:pt modelId="{CE0485E5-D4D4-4F8B-8058-85CD1D9A1879}" type="parTrans" cxnId="{2DA33773-31D0-4982-95CC-EEB56B28FD5F}">
      <dgm:prSet/>
      <dgm:spPr/>
      <dgm:t>
        <a:bodyPr/>
        <a:lstStyle/>
        <a:p>
          <a:endParaRPr lang="en-US" sz="1400"/>
        </a:p>
      </dgm:t>
    </dgm:pt>
    <dgm:pt modelId="{3947576F-552A-4CEC-852F-C772CE0129DE}" type="sibTrans" cxnId="{2DA33773-31D0-4982-95CC-EEB56B28FD5F}">
      <dgm:prSet custT="1"/>
      <dgm:spPr/>
      <dgm:t>
        <a:bodyPr/>
        <a:lstStyle/>
        <a:p>
          <a:r>
            <a:rPr lang="en-US" sz="1400"/>
            <a:t>Expedient and efficient</a:t>
          </a:r>
        </a:p>
      </dgm:t>
    </dgm:pt>
    <dgm:pt modelId="{77842A08-7322-4952-A2F1-F4A5E5F8F042}">
      <dgm:prSet phldrT="[Text]" phldr="1" custT="1"/>
      <dgm:spPr/>
      <dgm:t>
        <a:bodyPr/>
        <a:lstStyle/>
        <a:p>
          <a:endParaRPr lang="en-US" sz="1400"/>
        </a:p>
      </dgm:t>
    </dgm:pt>
    <dgm:pt modelId="{C90EB8B2-6CDC-42CE-9F0D-392E637552FF}" type="parTrans" cxnId="{B0CCBED5-E194-4861-9676-F4F5CE2D06F0}">
      <dgm:prSet/>
      <dgm:spPr/>
      <dgm:t>
        <a:bodyPr/>
        <a:lstStyle/>
        <a:p>
          <a:endParaRPr lang="en-US" sz="1400"/>
        </a:p>
      </dgm:t>
    </dgm:pt>
    <dgm:pt modelId="{FF44DD03-E251-43A3-9819-790CE2C82521}" type="sibTrans" cxnId="{B0CCBED5-E194-4861-9676-F4F5CE2D06F0}">
      <dgm:prSet/>
      <dgm:spPr/>
      <dgm:t>
        <a:bodyPr/>
        <a:lstStyle/>
        <a:p>
          <a:endParaRPr lang="en-US" sz="1400"/>
        </a:p>
      </dgm:t>
    </dgm:pt>
    <dgm:pt modelId="{B5ACA5AE-6BA4-482E-B31C-7AFC7EFE6855}">
      <dgm:prSet phldrT="[Text]" custT="1"/>
      <dgm:spPr/>
      <dgm:t>
        <a:bodyPr/>
        <a:lstStyle/>
        <a:p>
          <a:r>
            <a:rPr lang="en-US" sz="1400"/>
            <a:t>Unique considerations for Colorado in 2021</a:t>
          </a:r>
        </a:p>
      </dgm:t>
    </dgm:pt>
    <dgm:pt modelId="{63A7FCD2-6000-4EC4-BB87-65F1D956BAD6}" type="parTrans" cxnId="{F6B2DA02-B3D2-4F21-9D37-DAE7A111DF82}">
      <dgm:prSet/>
      <dgm:spPr/>
      <dgm:t>
        <a:bodyPr/>
        <a:lstStyle/>
        <a:p>
          <a:endParaRPr lang="en-US" sz="1400"/>
        </a:p>
      </dgm:t>
    </dgm:pt>
    <dgm:pt modelId="{1D1344D0-45A0-4722-A5B6-F48C325DD89F}" type="sibTrans" cxnId="{F6B2DA02-B3D2-4F21-9D37-DAE7A111DF82}">
      <dgm:prSet custT="1"/>
      <dgm:spPr/>
      <dgm:t>
        <a:bodyPr/>
        <a:lstStyle/>
        <a:p>
          <a:r>
            <a:rPr lang="en-US" sz="1400"/>
            <a:t>Learnings from 2004 plan and other states</a:t>
          </a:r>
        </a:p>
      </dgm:t>
    </dgm:pt>
    <dgm:pt modelId="{18942B35-4108-4E53-AE74-0C3C6603AFAC}">
      <dgm:prSet phldrT="[Text]" phldr="1" custT="1"/>
      <dgm:spPr/>
      <dgm:t>
        <a:bodyPr/>
        <a:lstStyle/>
        <a:p>
          <a:endParaRPr lang="en-US" sz="1400"/>
        </a:p>
      </dgm:t>
    </dgm:pt>
    <dgm:pt modelId="{E4EBD378-0300-437D-9C2D-02C273C71A20}" type="parTrans" cxnId="{6B24B570-8507-4BD8-BEEA-5D019399C2CB}">
      <dgm:prSet/>
      <dgm:spPr/>
      <dgm:t>
        <a:bodyPr/>
        <a:lstStyle/>
        <a:p>
          <a:endParaRPr lang="en-US" sz="1400"/>
        </a:p>
      </dgm:t>
    </dgm:pt>
    <dgm:pt modelId="{B76821A8-F3D1-4007-8032-7E9EEECE0402}" type="sibTrans" cxnId="{6B24B570-8507-4BD8-BEEA-5D019399C2CB}">
      <dgm:prSet/>
      <dgm:spPr/>
      <dgm:t>
        <a:bodyPr/>
        <a:lstStyle/>
        <a:p>
          <a:endParaRPr lang="en-US" sz="1400"/>
        </a:p>
      </dgm:t>
    </dgm:pt>
    <dgm:pt modelId="{3091D599-518E-4DFA-99AE-BE278F3B53D9}" type="pres">
      <dgm:prSet presAssocID="{98D609B0-F0BB-4A3B-A3F7-E651EA0748AB}" presName="Name0" presStyleCnt="0">
        <dgm:presLayoutVars>
          <dgm:chMax/>
          <dgm:chPref/>
          <dgm:dir/>
          <dgm:animLvl val="lvl"/>
        </dgm:presLayoutVars>
      </dgm:prSet>
      <dgm:spPr/>
    </dgm:pt>
    <dgm:pt modelId="{15A8B35A-0B50-4A56-8CA8-EB8128824A2B}" type="pres">
      <dgm:prSet presAssocID="{CA8D0162-733B-4255-A0FF-57F7237B759A}" presName="composite" presStyleCnt="0"/>
      <dgm:spPr/>
    </dgm:pt>
    <dgm:pt modelId="{BCB388BA-291C-484A-A4AA-C0B62AE90FD2}" type="pres">
      <dgm:prSet presAssocID="{CA8D0162-733B-4255-A0FF-57F7237B759A}" presName="Parent1" presStyleLbl="node1" presStyleIdx="0" presStyleCnt="6">
        <dgm:presLayoutVars>
          <dgm:chMax val="1"/>
          <dgm:chPref val="1"/>
          <dgm:bulletEnabled val="1"/>
        </dgm:presLayoutVars>
      </dgm:prSet>
      <dgm:spPr/>
    </dgm:pt>
    <dgm:pt modelId="{3846FC65-422A-4F91-B28F-0C761BED4386}" type="pres">
      <dgm:prSet presAssocID="{CA8D0162-733B-4255-A0FF-57F7237B759A}" presName="Childtext1" presStyleLbl="revTx" presStyleIdx="0" presStyleCnt="3">
        <dgm:presLayoutVars>
          <dgm:chMax val="0"/>
          <dgm:chPref val="0"/>
          <dgm:bulletEnabled val="1"/>
        </dgm:presLayoutVars>
      </dgm:prSet>
      <dgm:spPr/>
    </dgm:pt>
    <dgm:pt modelId="{6BC28D35-D5E1-4977-B064-8BC20EF10A2B}" type="pres">
      <dgm:prSet presAssocID="{CA8D0162-733B-4255-A0FF-57F7237B759A}" presName="BalanceSpacing" presStyleCnt="0"/>
      <dgm:spPr/>
    </dgm:pt>
    <dgm:pt modelId="{1733D418-A9D2-4D5D-95C2-1DF0FB4B9736}" type="pres">
      <dgm:prSet presAssocID="{CA8D0162-733B-4255-A0FF-57F7237B759A}" presName="BalanceSpacing1" presStyleCnt="0"/>
      <dgm:spPr/>
    </dgm:pt>
    <dgm:pt modelId="{5D077AA5-26EE-4EDF-8D71-20B76E484232}" type="pres">
      <dgm:prSet presAssocID="{5609C1F8-6013-4B40-B456-65E148D4FE28}" presName="Accent1Text" presStyleLbl="node1" presStyleIdx="1" presStyleCnt="6"/>
      <dgm:spPr/>
    </dgm:pt>
    <dgm:pt modelId="{10DF17B9-3B3E-455A-986D-97E60DBC5C6D}" type="pres">
      <dgm:prSet presAssocID="{5609C1F8-6013-4B40-B456-65E148D4FE28}" presName="spaceBetweenRectangles" presStyleCnt="0"/>
      <dgm:spPr/>
    </dgm:pt>
    <dgm:pt modelId="{0E5F3DCB-46FB-4F97-84D9-8F2B7F78AAA4}" type="pres">
      <dgm:prSet presAssocID="{691FC381-C97A-48B7-A2F3-2D49E94B39D8}" presName="composite" presStyleCnt="0"/>
      <dgm:spPr/>
    </dgm:pt>
    <dgm:pt modelId="{788DCB28-D241-49F3-81A7-1EF796B4F609}" type="pres">
      <dgm:prSet presAssocID="{691FC381-C97A-48B7-A2F3-2D49E94B39D8}" presName="Parent1" presStyleLbl="node1" presStyleIdx="2" presStyleCnt="6">
        <dgm:presLayoutVars>
          <dgm:chMax val="1"/>
          <dgm:chPref val="1"/>
          <dgm:bulletEnabled val="1"/>
        </dgm:presLayoutVars>
      </dgm:prSet>
      <dgm:spPr/>
    </dgm:pt>
    <dgm:pt modelId="{0E57E01A-C97D-44FF-B0F1-83B4B2D27AF9}" type="pres">
      <dgm:prSet presAssocID="{691FC381-C97A-48B7-A2F3-2D49E94B39D8}" presName="Childtext1" presStyleLbl="revTx" presStyleIdx="1" presStyleCnt="3">
        <dgm:presLayoutVars>
          <dgm:chMax val="0"/>
          <dgm:chPref val="0"/>
          <dgm:bulletEnabled val="1"/>
        </dgm:presLayoutVars>
      </dgm:prSet>
      <dgm:spPr/>
    </dgm:pt>
    <dgm:pt modelId="{B6D77392-2C16-43D7-AC30-696DCFBC2E1F}" type="pres">
      <dgm:prSet presAssocID="{691FC381-C97A-48B7-A2F3-2D49E94B39D8}" presName="BalanceSpacing" presStyleCnt="0"/>
      <dgm:spPr/>
    </dgm:pt>
    <dgm:pt modelId="{93F917A9-F1C2-4C53-B0FD-24A4215B21EC}" type="pres">
      <dgm:prSet presAssocID="{691FC381-C97A-48B7-A2F3-2D49E94B39D8}" presName="BalanceSpacing1" presStyleCnt="0"/>
      <dgm:spPr/>
    </dgm:pt>
    <dgm:pt modelId="{B0DF2180-5B39-48AC-9386-C15CBB01253F}" type="pres">
      <dgm:prSet presAssocID="{3947576F-552A-4CEC-852F-C772CE0129DE}" presName="Accent1Text" presStyleLbl="node1" presStyleIdx="3" presStyleCnt="6"/>
      <dgm:spPr/>
    </dgm:pt>
    <dgm:pt modelId="{A0CB9651-B147-4517-9827-B24C1059028D}" type="pres">
      <dgm:prSet presAssocID="{3947576F-552A-4CEC-852F-C772CE0129DE}" presName="spaceBetweenRectangles" presStyleCnt="0"/>
      <dgm:spPr/>
    </dgm:pt>
    <dgm:pt modelId="{5732DCDD-4C3A-4DD3-AEA6-68DA16A3E7EA}" type="pres">
      <dgm:prSet presAssocID="{B5ACA5AE-6BA4-482E-B31C-7AFC7EFE6855}" presName="composite" presStyleCnt="0"/>
      <dgm:spPr/>
    </dgm:pt>
    <dgm:pt modelId="{FEE12422-5A52-417C-9024-4A4E618AB6B5}" type="pres">
      <dgm:prSet presAssocID="{B5ACA5AE-6BA4-482E-B31C-7AFC7EFE6855}" presName="Parent1" presStyleLbl="node1" presStyleIdx="4" presStyleCnt="6">
        <dgm:presLayoutVars>
          <dgm:chMax val="1"/>
          <dgm:chPref val="1"/>
          <dgm:bulletEnabled val="1"/>
        </dgm:presLayoutVars>
      </dgm:prSet>
      <dgm:spPr/>
    </dgm:pt>
    <dgm:pt modelId="{853882EA-94C3-4F32-85B5-76E9DF9A0F7F}" type="pres">
      <dgm:prSet presAssocID="{B5ACA5AE-6BA4-482E-B31C-7AFC7EFE6855}" presName="Childtext1" presStyleLbl="revTx" presStyleIdx="2" presStyleCnt="3">
        <dgm:presLayoutVars>
          <dgm:chMax val="0"/>
          <dgm:chPref val="0"/>
          <dgm:bulletEnabled val="1"/>
        </dgm:presLayoutVars>
      </dgm:prSet>
      <dgm:spPr/>
    </dgm:pt>
    <dgm:pt modelId="{AEA5CF84-A5BE-4606-A362-7177A24D9FE6}" type="pres">
      <dgm:prSet presAssocID="{B5ACA5AE-6BA4-482E-B31C-7AFC7EFE6855}" presName="BalanceSpacing" presStyleCnt="0"/>
      <dgm:spPr/>
    </dgm:pt>
    <dgm:pt modelId="{73735701-DCC4-4B36-8ED7-11F24914145E}" type="pres">
      <dgm:prSet presAssocID="{B5ACA5AE-6BA4-482E-B31C-7AFC7EFE6855}" presName="BalanceSpacing1" presStyleCnt="0"/>
      <dgm:spPr/>
    </dgm:pt>
    <dgm:pt modelId="{F5280926-9C4A-4EF3-952E-0CD8F980D19A}" type="pres">
      <dgm:prSet presAssocID="{1D1344D0-45A0-4722-A5B6-F48C325DD89F}" presName="Accent1Text" presStyleLbl="node1" presStyleIdx="5" presStyleCnt="6"/>
      <dgm:spPr/>
    </dgm:pt>
  </dgm:ptLst>
  <dgm:cxnLst>
    <dgm:cxn modelId="{F6B2DA02-B3D2-4F21-9D37-DAE7A111DF82}" srcId="{98D609B0-F0BB-4A3B-A3F7-E651EA0748AB}" destId="{B5ACA5AE-6BA4-482E-B31C-7AFC7EFE6855}" srcOrd="2" destOrd="0" parTransId="{63A7FCD2-6000-4EC4-BB87-65F1D956BAD6}" sibTransId="{1D1344D0-45A0-4722-A5B6-F48C325DD89F}"/>
    <dgm:cxn modelId="{D1AC0E07-5048-447A-BA70-DADEEC12A488}" type="presOf" srcId="{B5ACA5AE-6BA4-482E-B31C-7AFC7EFE6855}" destId="{FEE12422-5A52-417C-9024-4A4E618AB6B5}" srcOrd="0" destOrd="0" presId="urn:microsoft.com/office/officeart/2008/layout/AlternatingHexagons"/>
    <dgm:cxn modelId="{008CE51D-CF7F-4E2B-8359-69E840C27C8C}" type="presOf" srcId="{77842A08-7322-4952-A2F1-F4A5E5F8F042}" destId="{0E57E01A-C97D-44FF-B0F1-83B4B2D27AF9}" srcOrd="0" destOrd="0" presId="urn:microsoft.com/office/officeart/2008/layout/AlternatingHexagons"/>
    <dgm:cxn modelId="{99B33B33-C7EF-47ED-8203-FC9DF4FE33E5}" type="presOf" srcId="{691FC381-C97A-48B7-A2F3-2D49E94B39D8}" destId="{788DCB28-D241-49F3-81A7-1EF796B4F609}" srcOrd="0" destOrd="0" presId="urn:microsoft.com/office/officeart/2008/layout/AlternatingHexagons"/>
    <dgm:cxn modelId="{C4B08C3A-7908-4D6C-BD07-591170D455B3}" type="presOf" srcId="{18942B35-4108-4E53-AE74-0C3C6603AFAC}" destId="{853882EA-94C3-4F32-85B5-76E9DF9A0F7F}" srcOrd="0" destOrd="0" presId="urn:microsoft.com/office/officeart/2008/layout/AlternatingHexagons"/>
    <dgm:cxn modelId="{6B24B570-8507-4BD8-BEEA-5D019399C2CB}" srcId="{B5ACA5AE-6BA4-482E-B31C-7AFC7EFE6855}" destId="{18942B35-4108-4E53-AE74-0C3C6603AFAC}" srcOrd="0" destOrd="0" parTransId="{E4EBD378-0300-437D-9C2D-02C273C71A20}" sibTransId="{B76821A8-F3D1-4007-8032-7E9EEECE0402}"/>
    <dgm:cxn modelId="{2DA33773-31D0-4982-95CC-EEB56B28FD5F}" srcId="{98D609B0-F0BB-4A3B-A3F7-E651EA0748AB}" destId="{691FC381-C97A-48B7-A2F3-2D49E94B39D8}" srcOrd="1" destOrd="0" parTransId="{CE0485E5-D4D4-4F8B-8058-85CD1D9A1879}" sibTransId="{3947576F-552A-4CEC-852F-C772CE0129DE}"/>
    <dgm:cxn modelId="{1C55758C-D739-444E-A6C6-C7F605818BEA}" type="presOf" srcId="{5609C1F8-6013-4B40-B456-65E148D4FE28}" destId="{5D077AA5-26EE-4EDF-8D71-20B76E484232}" srcOrd="0" destOrd="0" presId="urn:microsoft.com/office/officeart/2008/layout/AlternatingHexagons"/>
    <dgm:cxn modelId="{4194DD95-9AEF-4C65-B179-B4B9231E7BE4}" type="presOf" srcId="{0D737759-5C02-479F-A649-F79E81170B9C}" destId="{3846FC65-422A-4F91-B28F-0C761BED4386}" srcOrd="0" destOrd="0" presId="urn:microsoft.com/office/officeart/2008/layout/AlternatingHexagons"/>
    <dgm:cxn modelId="{24FA48BF-DA7C-4812-8247-8A7CA3ABE85C}" srcId="{CA8D0162-733B-4255-A0FF-57F7237B759A}" destId="{0D737759-5C02-479F-A649-F79E81170B9C}" srcOrd="0" destOrd="0" parTransId="{DC54BFCC-2A97-436A-8726-B5DC42A397CB}" sibTransId="{9BEB2C0B-DD6C-425C-A9B2-5E7E1D82C4D7}"/>
    <dgm:cxn modelId="{DCE6C7C8-2DB4-4317-944D-E77D1E42AFDE}" type="presOf" srcId="{1D1344D0-45A0-4722-A5B6-F48C325DD89F}" destId="{F5280926-9C4A-4EF3-952E-0CD8F980D19A}" srcOrd="0" destOrd="0" presId="urn:microsoft.com/office/officeart/2008/layout/AlternatingHexagons"/>
    <dgm:cxn modelId="{B0CCBED5-E194-4861-9676-F4F5CE2D06F0}" srcId="{691FC381-C97A-48B7-A2F3-2D49E94B39D8}" destId="{77842A08-7322-4952-A2F1-F4A5E5F8F042}" srcOrd="0" destOrd="0" parTransId="{C90EB8B2-6CDC-42CE-9F0D-392E637552FF}" sibTransId="{FF44DD03-E251-43A3-9819-790CE2C82521}"/>
    <dgm:cxn modelId="{052DC6DA-C7CE-4433-A652-E6868667011F}" type="presOf" srcId="{CA8D0162-733B-4255-A0FF-57F7237B759A}" destId="{BCB388BA-291C-484A-A4AA-C0B62AE90FD2}" srcOrd="0" destOrd="0" presId="urn:microsoft.com/office/officeart/2008/layout/AlternatingHexagons"/>
    <dgm:cxn modelId="{78CF1CEA-0044-40C3-8A51-4D68A78A0A6D}" type="presOf" srcId="{98D609B0-F0BB-4A3B-A3F7-E651EA0748AB}" destId="{3091D599-518E-4DFA-99AE-BE278F3B53D9}" srcOrd="0" destOrd="0" presId="urn:microsoft.com/office/officeart/2008/layout/AlternatingHexagons"/>
    <dgm:cxn modelId="{EFDF48EE-3F1A-4A70-9617-2CC07785998C}" type="presOf" srcId="{3947576F-552A-4CEC-852F-C772CE0129DE}" destId="{B0DF2180-5B39-48AC-9386-C15CBB01253F}" srcOrd="0" destOrd="0" presId="urn:microsoft.com/office/officeart/2008/layout/AlternatingHexagons"/>
    <dgm:cxn modelId="{DA82D2EE-C84D-4EE3-9360-C69D36440B42}" srcId="{98D609B0-F0BB-4A3B-A3F7-E651EA0748AB}" destId="{CA8D0162-733B-4255-A0FF-57F7237B759A}" srcOrd="0" destOrd="0" parTransId="{4884DD18-F4C7-4BB4-AAEA-BEC09CF2D8E7}" sibTransId="{5609C1F8-6013-4B40-B456-65E148D4FE28}"/>
    <dgm:cxn modelId="{24F36309-FB43-457B-9E3E-4909FB7E07B5}" type="presParOf" srcId="{3091D599-518E-4DFA-99AE-BE278F3B53D9}" destId="{15A8B35A-0B50-4A56-8CA8-EB8128824A2B}" srcOrd="0" destOrd="0" presId="urn:microsoft.com/office/officeart/2008/layout/AlternatingHexagons"/>
    <dgm:cxn modelId="{261D74CB-A02A-4768-BFA0-89860328D71B}" type="presParOf" srcId="{15A8B35A-0B50-4A56-8CA8-EB8128824A2B}" destId="{BCB388BA-291C-484A-A4AA-C0B62AE90FD2}" srcOrd="0" destOrd="0" presId="urn:microsoft.com/office/officeart/2008/layout/AlternatingHexagons"/>
    <dgm:cxn modelId="{02B9E35E-9CA0-4F71-9D6D-1CC296BC624C}" type="presParOf" srcId="{15A8B35A-0B50-4A56-8CA8-EB8128824A2B}" destId="{3846FC65-422A-4F91-B28F-0C761BED4386}" srcOrd="1" destOrd="0" presId="urn:microsoft.com/office/officeart/2008/layout/AlternatingHexagons"/>
    <dgm:cxn modelId="{57B96183-3CF1-4470-81A7-2B2FDB9A6937}" type="presParOf" srcId="{15A8B35A-0B50-4A56-8CA8-EB8128824A2B}" destId="{6BC28D35-D5E1-4977-B064-8BC20EF10A2B}" srcOrd="2" destOrd="0" presId="urn:microsoft.com/office/officeart/2008/layout/AlternatingHexagons"/>
    <dgm:cxn modelId="{1B992889-CE8A-464C-A1BD-B1118534AC15}" type="presParOf" srcId="{15A8B35A-0B50-4A56-8CA8-EB8128824A2B}" destId="{1733D418-A9D2-4D5D-95C2-1DF0FB4B9736}" srcOrd="3" destOrd="0" presId="urn:microsoft.com/office/officeart/2008/layout/AlternatingHexagons"/>
    <dgm:cxn modelId="{1559255D-A1BA-4F8F-812F-1FAA8DDC799A}" type="presParOf" srcId="{15A8B35A-0B50-4A56-8CA8-EB8128824A2B}" destId="{5D077AA5-26EE-4EDF-8D71-20B76E484232}" srcOrd="4" destOrd="0" presId="urn:microsoft.com/office/officeart/2008/layout/AlternatingHexagons"/>
    <dgm:cxn modelId="{79D7A057-A4F5-40D0-920C-47434BC4227B}" type="presParOf" srcId="{3091D599-518E-4DFA-99AE-BE278F3B53D9}" destId="{10DF17B9-3B3E-455A-986D-97E60DBC5C6D}" srcOrd="1" destOrd="0" presId="urn:microsoft.com/office/officeart/2008/layout/AlternatingHexagons"/>
    <dgm:cxn modelId="{C3A969FD-1A84-4D79-8CA0-8F300BDD8875}" type="presParOf" srcId="{3091D599-518E-4DFA-99AE-BE278F3B53D9}" destId="{0E5F3DCB-46FB-4F97-84D9-8F2B7F78AAA4}" srcOrd="2" destOrd="0" presId="urn:microsoft.com/office/officeart/2008/layout/AlternatingHexagons"/>
    <dgm:cxn modelId="{5D1AACA5-10CE-4015-A5FF-C3B7038410AF}" type="presParOf" srcId="{0E5F3DCB-46FB-4F97-84D9-8F2B7F78AAA4}" destId="{788DCB28-D241-49F3-81A7-1EF796B4F609}" srcOrd="0" destOrd="0" presId="urn:microsoft.com/office/officeart/2008/layout/AlternatingHexagons"/>
    <dgm:cxn modelId="{2BB4272A-41C6-4D98-AB3C-2275F277CA80}" type="presParOf" srcId="{0E5F3DCB-46FB-4F97-84D9-8F2B7F78AAA4}" destId="{0E57E01A-C97D-44FF-B0F1-83B4B2D27AF9}" srcOrd="1" destOrd="0" presId="urn:microsoft.com/office/officeart/2008/layout/AlternatingHexagons"/>
    <dgm:cxn modelId="{CBB0B1A9-BA04-4827-B8A5-33D1C678963E}" type="presParOf" srcId="{0E5F3DCB-46FB-4F97-84D9-8F2B7F78AAA4}" destId="{B6D77392-2C16-43D7-AC30-696DCFBC2E1F}" srcOrd="2" destOrd="0" presId="urn:microsoft.com/office/officeart/2008/layout/AlternatingHexagons"/>
    <dgm:cxn modelId="{D9E756D3-FC3F-40DA-A853-7C0C9B586BB4}" type="presParOf" srcId="{0E5F3DCB-46FB-4F97-84D9-8F2B7F78AAA4}" destId="{93F917A9-F1C2-4C53-B0FD-24A4215B21EC}" srcOrd="3" destOrd="0" presId="urn:microsoft.com/office/officeart/2008/layout/AlternatingHexagons"/>
    <dgm:cxn modelId="{1C691CE9-97A7-42C8-AC8C-ED631B62A818}" type="presParOf" srcId="{0E5F3DCB-46FB-4F97-84D9-8F2B7F78AAA4}" destId="{B0DF2180-5B39-48AC-9386-C15CBB01253F}" srcOrd="4" destOrd="0" presId="urn:microsoft.com/office/officeart/2008/layout/AlternatingHexagons"/>
    <dgm:cxn modelId="{7C127FA8-D2F8-40EC-95F8-03824BBE00B4}" type="presParOf" srcId="{3091D599-518E-4DFA-99AE-BE278F3B53D9}" destId="{A0CB9651-B147-4517-9827-B24C1059028D}" srcOrd="3" destOrd="0" presId="urn:microsoft.com/office/officeart/2008/layout/AlternatingHexagons"/>
    <dgm:cxn modelId="{05E0CE89-75A5-4AB9-A66D-118028A0B5ED}" type="presParOf" srcId="{3091D599-518E-4DFA-99AE-BE278F3B53D9}" destId="{5732DCDD-4C3A-4DD3-AEA6-68DA16A3E7EA}" srcOrd="4" destOrd="0" presId="urn:microsoft.com/office/officeart/2008/layout/AlternatingHexagons"/>
    <dgm:cxn modelId="{178729A8-E010-4512-9817-986315AFAFBF}" type="presParOf" srcId="{5732DCDD-4C3A-4DD3-AEA6-68DA16A3E7EA}" destId="{FEE12422-5A52-417C-9024-4A4E618AB6B5}" srcOrd="0" destOrd="0" presId="urn:microsoft.com/office/officeart/2008/layout/AlternatingHexagons"/>
    <dgm:cxn modelId="{6AE89795-2CF4-4885-B756-8E01DB4FFA46}" type="presParOf" srcId="{5732DCDD-4C3A-4DD3-AEA6-68DA16A3E7EA}" destId="{853882EA-94C3-4F32-85B5-76E9DF9A0F7F}" srcOrd="1" destOrd="0" presId="urn:microsoft.com/office/officeart/2008/layout/AlternatingHexagons"/>
    <dgm:cxn modelId="{6F2713E7-10F5-439F-9BBD-E6A705C3231E}" type="presParOf" srcId="{5732DCDD-4C3A-4DD3-AEA6-68DA16A3E7EA}" destId="{AEA5CF84-A5BE-4606-A362-7177A24D9FE6}" srcOrd="2" destOrd="0" presId="urn:microsoft.com/office/officeart/2008/layout/AlternatingHexagons"/>
    <dgm:cxn modelId="{F589EF0B-1285-48C1-96B9-D995298379BF}" type="presParOf" srcId="{5732DCDD-4C3A-4DD3-AEA6-68DA16A3E7EA}" destId="{73735701-DCC4-4B36-8ED7-11F24914145E}" srcOrd="3" destOrd="0" presId="urn:microsoft.com/office/officeart/2008/layout/AlternatingHexagons"/>
    <dgm:cxn modelId="{6BC07DDC-3ABD-4700-8FE1-916425D8FD72}" type="presParOf" srcId="{5732DCDD-4C3A-4DD3-AEA6-68DA16A3E7EA}" destId="{F5280926-9C4A-4EF3-952E-0CD8F980D19A}"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66914-EB4F-41F8-B924-8578020799CE}">
      <dsp:nvSpPr>
        <dsp:cNvPr id="0" name=""/>
        <dsp:cNvSpPr/>
      </dsp:nvSpPr>
      <dsp:spPr>
        <a:xfrm rot="5400000">
          <a:off x="3506806" y="130656"/>
          <a:ext cx="2008628" cy="174750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Human Ecology</a:t>
          </a:r>
        </a:p>
      </dsp:txBody>
      <dsp:txXfrm rot="-5400000">
        <a:off x="3909687" y="313106"/>
        <a:ext cx="1202866" cy="1382606"/>
      </dsp:txXfrm>
    </dsp:sp>
    <dsp:sp modelId="{8FD6B627-8B3B-40D5-ABF7-AA731A0BA0B3}">
      <dsp:nvSpPr>
        <dsp:cNvPr id="0" name=""/>
        <dsp:cNvSpPr/>
      </dsp:nvSpPr>
      <dsp:spPr>
        <a:xfrm>
          <a:off x="5437901" y="401821"/>
          <a:ext cx="2241629"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a:p>
      </dsp:txBody>
      <dsp:txXfrm>
        <a:off x="5437901" y="401821"/>
        <a:ext cx="2241629" cy="1205177"/>
      </dsp:txXfrm>
    </dsp:sp>
    <dsp:sp modelId="{89AC1230-4151-4E67-B68B-BED751D65654}">
      <dsp:nvSpPr>
        <dsp:cNvPr id="0" name=""/>
        <dsp:cNvSpPr/>
      </dsp:nvSpPr>
      <dsp:spPr>
        <a:xfrm rot="5400000">
          <a:off x="1619499" y="130656"/>
          <a:ext cx="2008628" cy="174750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Wildlife Ecology</a:t>
          </a:r>
        </a:p>
      </dsp:txBody>
      <dsp:txXfrm rot="-5400000">
        <a:off x="2022380" y="313106"/>
        <a:ext cx="1202866" cy="1382606"/>
      </dsp:txXfrm>
    </dsp:sp>
    <dsp:sp modelId="{E9BC0255-4540-414C-8EF6-8A0334B457DC}">
      <dsp:nvSpPr>
        <dsp:cNvPr id="0" name=""/>
        <dsp:cNvSpPr/>
      </dsp:nvSpPr>
      <dsp:spPr>
        <a:xfrm rot="5400000">
          <a:off x="2559537" y="1835580"/>
          <a:ext cx="2008628" cy="174750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Outcome identified by vote</a:t>
          </a:r>
        </a:p>
      </dsp:txBody>
      <dsp:txXfrm rot="-5400000">
        <a:off x="2962418" y="2018030"/>
        <a:ext cx="1202866" cy="1382606"/>
      </dsp:txXfrm>
    </dsp:sp>
    <dsp:sp modelId="{8B019F72-2EEB-432B-8A37-A229A15293CF}">
      <dsp:nvSpPr>
        <dsp:cNvPr id="0" name=""/>
        <dsp:cNvSpPr/>
      </dsp:nvSpPr>
      <dsp:spPr>
        <a:xfrm>
          <a:off x="448468" y="2106744"/>
          <a:ext cx="2169318"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endParaRPr lang="en-US" sz="1400" kern="1200"/>
        </a:p>
      </dsp:txBody>
      <dsp:txXfrm>
        <a:off x="448468" y="2106744"/>
        <a:ext cx="2169318" cy="1205177"/>
      </dsp:txXfrm>
    </dsp:sp>
    <dsp:sp modelId="{75E0FDB0-56DF-4B48-8AA7-C35C25844D2F}">
      <dsp:nvSpPr>
        <dsp:cNvPr id="0" name=""/>
        <dsp:cNvSpPr/>
      </dsp:nvSpPr>
      <dsp:spPr>
        <a:xfrm rot="5400000">
          <a:off x="4446844" y="1835580"/>
          <a:ext cx="2008628" cy="174750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Implementation</a:t>
          </a:r>
          <a:r>
            <a:rPr lang="en-US" sz="1400" kern="1200" baseline="0"/>
            <a:t> approach to be determined through collaboration</a:t>
          </a:r>
          <a:endParaRPr lang="en-US" sz="1400" kern="1200"/>
        </a:p>
      </dsp:txBody>
      <dsp:txXfrm rot="-5400000">
        <a:off x="4849725" y="2018030"/>
        <a:ext cx="1202866" cy="1382606"/>
      </dsp:txXfrm>
    </dsp:sp>
    <dsp:sp modelId="{FEDE106F-72B4-4AF0-9A5C-68A356C394C8}">
      <dsp:nvSpPr>
        <dsp:cNvPr id="0" name=""/>
        <dsp:cNvSpPr/>
      </dsp:nvSpPr>
      <dsp:spPr>
        <a:xfrm rot="5400000">
          <a:off x="3506806" y="3540503"/>
          <a:ext cx="2008628" cy="174750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National spotlight, dynamic policy landscape </a:t>
          </a:r>
        </a:p>
      </dsp:txBody>
      <dsp:txXfrm rot="-5400000">
        <a:off x="3909687" y="3722953"/>
        <a:ext cx="1202866" cy="1382606"/>
      </dsp:txXfrm>
    </dsp:sp>
    <dsp:sp modelId="{C6546694-E87E-41AA-B418-B297E64EC768}">
      <dsp:nvSpPr>
        <dsp:cNvPr id="0" name=""/>
        <dsp:cNvSpPr/>
      </dsp:nvSpPr>
      <dsp:spPr>
        <a:xfrm>
          <a:off x="5437901" y="3811668"/>
          <a:ext cx="2241629"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a:p>
      </dsp:txBody>
      <dsp:txXfrm>
        <a:off x="5437901" y="3811668"/>
        <a:ext cx="2241629" cy="1205177"/>
      </dsp:txXfrm>
    </dsp:sp>
    <dsp:sp modelId="{B7E18D83-7545-43F3-8F65-9BB4F379AB60}">
      <dsp:nvSpPr>
        <dsp:cNvPr id="0" name=""/>
        <dsp:cNvSpPr/>
      </dsp:nvSpPr>
      <dsp:spPr>
        <a:xfrm rot="5400000">
          <a:off x="1619499" y="3540503"/>
          <a:ext cx="2008628" cy="174750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Colorado focused</a:t>
          </a:r>
        </a:p>
      </dsp:txBody>
      <dsp:txXfrm rot="-5400000">
        <a:off x="2022380" y="3722953"/>
        <a:ext cx="1202866" cy="1382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388BA-291C-484A-A4AA-C0B62AE90FD2}">
      <dsp:nvSpPr>
        <dsp:cNvPr id="0" name=""/>
        <dsp:cNvSpPr/>
      </dsp:nvSpPr>
      <dsp:spPr>
        <a:xfrm rot="5400000">
          <a:off x="3506806" y="130656"/>
          <a:ext cx="2008628" cy="1747506"/>
        </a:xfrm>
        <a:prstGeom prst="hexagon">
          <a:avLst>
            <a:gd name="adj" fmla="val 25000"/>
            <a:gd name="vf" fmla="val 11547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Focused leadership and collaboration</a:t>
          </a:r>
        </a:p>
      </dsp:txBody>
      <dsp:txXfrm rot="-5400000">
        <a:off x="3909687" y="313106"/>
        <a:ext cx="1202866" cy="1382606"/>
      </dsp:txXfrm>
    </dsp:sp>
    <dsp:sp modelId="{3846FC65-422A-4F91-B28F-0C761BED4386}">
      <dsp:nvSpPr>
        <dsp:cNvPr id="0" name=""/>
        <dsp:cNvSpPr/>
      </dsp:nvSpPr>
      <dsp:spPr>
        <a:xfrm>
          <a:off x="5437901" y="401821"/>
          <a:ext cx="2241629"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a:p>
      </dsp:txBody>
      <dsp:txXfrm>
        <a:off x="5437901" y="401821"/>
        <a:ext cx="2241629" cy="1205177"/>
      </dsp:txXfrm>
    </dsp:sp>
    <dsp:sp modelId="{5D077AA5-26EE-4EDF-8D71-20B76E484232}">
      <dsp:nvSpPr>
        <dsp:cNvPr id="0" name=""/>
        <dsp:cNvSpPr/>
      </dsp:nvSpPr>
      <dsp:spPr>
        <a:xfrm rot="5400000">
          <a:off x="1619499" y="130656"/>
          <a:ext cx="2008628" cy="1747506"/>
        </a:xfrm>
        <a:prstGeom prst="hexagon">
          <a:avLst>
            <a:gd name="adj" fmla="val 25000"/>
            <a:gd name="vf" fmla="val 115470"/>
          </a:avLst>
        </a:prstGeom>
        <a:solidFill>
          <a:schemeClr val="accent1">
            <a:shade val="80000"/>
            <a:hueOff val="-52784"/>
            <a:satOff val="-7051"/>
            <a:lumOff val="7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Broad, equitable participation</a:t>
          </a:r>
        </a:p>
      </dsp:txBody>
      <dsp:txXfrm rot="-5400000">
        <a:off x="2022380" y="313106"/>
        <a:ext cx="1202866" cy="1382606"/>
      </dsp:txXfrm>
    </dsp:sp>
    <dsp:sp modelId="{788DCB28-D241-49F3-81A7-1EF796B4F609}">
      <dsp:nvSpPr>
        <dsp:cNvPr id="0" name=""/>
        <dsp:cNvSpPr/>
      </dsp:nvSpPr>
      <dsp:spPr>
        <a:xfrm rot="5400000">
          <a:off x="2559537" y="1835580"/>
          <a:ext cx="2008628" cy="1747506"/>
        </a:xfrm>
        <a:prstGeom prst="hexagon">
          <a:avLst>
            <a:gd name="adj" fmla="val 25000"/>
            <a:gd name="vf" fmla="val 115470"/>
          </a:avLst>
        </a:prstGeom>
        <a:solidFill>
          <a:schemeClr val="accent1">
            <a:shade val="80000"/>
            <a:hueOff val="-105568"/>
            <a:satOff val="-14101"/>
            <a:lumOff val="158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Deliberative and adaptive</a:t>
          </a:r>
        </a:p>
      </dsp:txBody>
      <dsp:txXfrm rot="-5400000">
        <a:off x="2962418" y="2018030"/>
        <a:ext cx="1202866" cy="1382606"/>
      </dsp:txXfrm>
    </dsp:sp>
    <dsp:sp modelId="{0E57E01A-C97D-44FF-B0F1-83B4B2D27AF9}">
      <dsp:nvSpPr>
        <dsp:cNvPr id="0" name=""/>
        <dsp:cNvSpPr/>
      </dsp:nvSpPr>
      <dsp:spPr>
        <a:xfrm>
          <a:off x="448468" y="2106744"/>
          <a:ext cx="2169318"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endParaRPr lang="en-US" sz="1400" kern="1200"/>
        </a:p>
      </dsp:txBody>
      <dsp:txXfrm>
        <a:off x="448468" y="2106744"/>
        <a:ext cx="2169318" cy="1205177"/>
      </dsp:txXfrm>
    </dsp:sp>
    <dsp:sp modelId="{B0DF2180-5B39-48AC-9386-C15CBB01253F}">
      <dsp:nvSpPr>
        <dsp:cNvPr id="0" name=""/>
        <dsp:cNvSpPr/>
      </dsp:nvSpPr>
      <dsp:spPr>
        <a:xfrm rot="5400000">
          <a:off x="4446844" y="1835580"/>
          <a:ext cx="2008628" cy="1747506"/>
        </a:xfrm>
        <a:prstGeom prst="hexagon">
          <a:avLst>
            <a:gd name="adj" fmla="val 25000"/>
            <a:gd name="vf" fmla="val 115470"/>
          </a:avLst>
        </a:prstGeom>
        <a:solidFill>
          <a:schemeClr val="accent1">
            <a:shade val="80000"/>
            <a:hueOff val="-158352"/>
            <a:satOff val="-21152"/>
            <a:lumOff val="23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Expedient and efficient</a:t>
          </a:r>
        </a:p>
      </dsp:txBody>
      <dsp:txXfrm rot="-5400000">
        <a:off x="4849725" y="2018030"/>
        <a:ext cx="1202866" cy="1382606"/>
      </dsp:txXfrm>
    </dsp:sp>
    <dsp:sp modelId="{FEE12422-5A52-417C-9024-4A4E618AB6B5}">
      <dsp:nvSpPr>
        <dsp:cNvPr id="0" name=""/>
        <dsp:cNvSpPr/>
      </dsp:nvSpPr>
      <dsp:spPr>
        <a:xfrm rot="5400000">
          <a:off x="3506806" y="3540503"/>
          <a:ext cx="2008628" cy="1747506"/>
        </a:xfrm>
        <a:prstGeom prst="hexagon">
          <a:avLst>
            <a:gd name="adj" fmla="val 25000"/>
            <a:gd name="vf" fmla="val 115470"/>
          </a:avLst>
        </a:prstGeom>
        <a:solidFill>
          <a:schemeClr val="accent1">
            <a:shade val="80000"/>
            <a:hueOff val="-211136"/>
            <a:satOff val="-28202"/>
            <a:lumOff val="316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Unique considerations for Colorado in 2021</a:t>
          </a:r>
        </a:p>
      </dsp:txBody>
      <dsp:txXfrm rot="-5400000">
        <a:off x="3909687" y="3722953"/>
        <a:ext cx="1202866" cy="1382606"/>
      </dsp:txXfrm>
    </dsp:sp>
    <dsp:sp modelId="{853882EA-94C3-4F32-85B5-76E9DF9A0F7F}">
      <dsp:nvSpPr>
        <dsp:cNvPr id="0" name=""/>
        <dsp:cNvSpPr/>
      </dsp:nvSpPr>
      <dsp:spPr>
        <a:xfrm>
          <a:off x="5437901" y="3811668"/>
          <a:ext cx="2241629"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a:p>
      </dsp:txBody>
      <dsp:txXfrm>
        <a:off x="5437901" y="3811668"/>
        <a:ext cx="2241629" cy="1205177"/>
      </dsp:txXfrm>
    </dsp:sp>
    <dsp:sp modelId="{F5280926-9C4A-4EF3-952E-0CD8F980D19A}">
      <dsp:nvSpPr>
        <dsp:cNvPr id="0" name=""/>
        <dsp:cNvSpPr/>
      </dsp:nvSpPr>
      <dsp:spPr>
        <a:xfrm rot="5400000">
          <a:off x="1619499" y="3540503"/>
          <a:ext cx="2008628" cy="1747506"/>
        </a:xfrm>
        <a:prstGeom prst="hexagon">
          <a:avLst>
            <a:gd name="adj" fmla="val 25000"/>
            <a:gd name="vf" fmla="val 115470"/>
          </a:avLst>
        </a:prstGeom>
        <a:solidFill>
          <a:schemeClr val="accent1">
            <a:shade val="80000"/>
            <a:hueOff val="-263920"/>
            <a:satOff val="-35253"/>
            <a:lumOff val="395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Learnings from 2004 plan and other states</a:t>
          </a:r>
        </a:p>
      </dsp:txBody>
      <dsp:txXfrm rot="-5400000">
        <a:off x="2022380" y="3722953"/>
        <a:ext cx="1202866" cy="138260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ADB25-AAB6-4005-ADBD-F8894A672F5D}" type="datetimeFigureOut">
              <a:rPr lang="en-US" smtClean="0"/>
              <a:t>4/30/2021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1D31B5-D13B-4DC6-9A66-8046556356A8}" type="slidenum">
              <a:rPr lang="en-US" smtClean="0"/>
              <a:t>‹#›</a:t>
            </a:fld>
            <a:endParaRPr lang="en-US"/>
          </a:p>
        </p:txBody>
      </p:sp>
    </p:spTree>
    <p:extLst>
      <p:ext uri="{BB962C8B-B14F-4D97-AF65-F5344CB8AC3E}">
        <p14:creationId xmlns:p14="http://schemas.microsoft.com/office/powerpoint/2010/main" val="93369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1D31B5-D13B-4DC6-9A66-8046556356A8}" type="slidenum">
              <a:rPr lang="en-US" smtClean="0"/>
              <a:t>1</a:t>
            </a:fld>
            <a:endParaRPr lang="en-US"/>
          </a:p>
        </p:txBody>
      </p:sp>
    </p:spTree>
    <p:extLst>
      <p:ext uri="{BB962C8B-B14F-4D97-AF65-F5344CB8AC3E}">
        <p14:creationId xmlns:p14="http://schemas.microsoft.com/office/powerpoint/2010/main" val="361186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Open Sans Light" panose="020B0306030504020204" pitchFamily="34" charset="0"/>
                <a:ea typeface="Calibri" panose="020F0502020204030204" pitchFamily="34" charset="0"/>
              </a:rPr>
              <a:t>(Core team intros and roles)</a:t>
            </a:r>
          </a:p>
          <a:p>
            <a:endParaRPr lang="en-US" sz="1800">
              <a:effectLst/>
              <a:latin typeface="Open Sans Light" panose="020B0306030504020204" pitchFamily="34" charset="0"/>
              <a:ea typeface="Calibri" panose="020F0502020204030204" pitchFamily="34" charset="0"/>
            </a:endParaRPr>
          </a:p>
          <a:p>
            <a:r>
              <a:rPr lang="en-US" sz="1800">
                <a:effectLst/>
                <a:latin typeface="Open Sans Light" panose="020B0306030504020204" pitchFamily="34" charset="0"/>
                <a:ea typeface="Calibri" panose="020F0502020204030204" pitchFamily="34" charset="0"/>
              </a:rPr>
              <a:t>In addition to this core team, we offer a deep bench of experienced natural resources facilitators and support staff, enabling us to easily scale up for public meetings and to leverage relationships, process design frameworks and learnings from related contentious facilitation efforts throughout Colorado.</a:t>
            </a:r>
          </a:p>
        </p:txBody>
      </p:sp>
      <p:sp>
        <p:nvSpPr>
          <p:cNvPr id="4" name="Slide Number Placeholder 3"/>
          <p:cNvSpPr>
            <a:spLocks noGrp="1"/>
          </p:cNvSpPr>
          <p:nvPr>
            <p:ph type="sldNum" sz="quarter" idx="5"/>
          </p:nvPr>
        </p:nvSpPr>
        <p:spPr/>
        <p:txBody>
          <a:bodyPr/>
          <a:lstStyle/>
          <a:p>
            <a:fld id="{491D31B5-D13B-4DC6-9A66-8046556356A8}" type="slidenum">
              <a:rPr lang="en-US" smtClean="0"/>
              <a:t>2</a:t>
            </a:fld>
            <a:endParaRPr lang="en-US"/>
          </a:p>
        </p:txBody>
      </p:sp>
    </p:spTree>
    <p:extLst>
      <p:ext uri="{BB962C8B-B14F-4D97-AF65-F5344CB8AC3E}">
        <p14:creationId xmlns:p14="http://schemas.microsoft.com/office/powerpoint/2010/main" val="1024152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Keystone’s mission is in helping leaders reach higher common ground. We’re a non-profit headquartered in Keystone, Colorado since 1975. </a:t>
            </a:r>
          </a:p>
          <a:p>
            <a:r>
              <a:rPr lang="en-US"/>
              <a:t>We design and facilitate public engagements, advisory groups, and coalitions </a:t>
            </a:r>
            <a:r>
              <a:rPr lang="en-US" sz="1800">
                <a:effectLst/>
                <a:latin typeface="Open Sans Light" panose="020B0306030504020204" pitchFamily="34" charset="0"/>
                <a:ea typeface="Calibri" panose="020F0502020204030204" pitchFamily="34" charset="0"/>
              </a:rPr>
              <a:t>throughout Colorado, the United States, and internationally.</a:t>
            </a:r>
          </a:p>
          <a:p>
            <a:endParaRPr lang="en-US" sz="1800">
              <a:effectLst/>
              <a:latin typeface="Open Sans Light" panose="020B0306030504020204" pitchFamily="34" charset="0"/>
              <a:ea typeface="Calibri" panose="020F0502020204030204" pitchFamily="34" charset="0"/>
            </a:endParaRPr>
          </a:p>
          <a:p>
            <a:r>
              <a:rPr lang="en-US" sz="1800">
                <a:effectLst/>
                <a:latin typeface="Open Sans Light" panose="020B0306030504020204" pitchFamily="34" charset="0"/>
                <a:ea typeface="Calibri" panose="020F0502020204030204" pitchFamily="34" charset="0"/>
              </a:rPr>
              <a:t>We work in areas of natural resources, wildlife management, public lands management, recreation, agriculture, energy, environment, education and health.  </a:t>
            </a:r>
            <a:r>
              <a:rPr lang="en-US" sz="1800">
                <a:effectLst/>
                <a:latin typeface="Open Sans Light" panose="020B0306030504020204" pitchFamily="34" charset="0"/>
                <a:ea typeface="Calibri" panose="020F0502020204030204" pitchFamily="34" charset="0"/>
                <a:cs typeface="Arial" panose="020B0604020202020204" pitchFamily="34" charset="0"/>
              </a:rPr>
              <a:t>Some of these efforts are reflected in the images you see here; they are reflective of work that this core team has done; we’re happy to discuss these further.</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91D31B5-D13B-4DC6-9A66-8046556356A8}" type="slidenum">
              <a:rPr lang="en-US" smtClean="0"/>
              <a:t>3</a:t>
            </a:fld>
            <a:endParaRPr lang="en-US"/>
          </a:p>
        </p:txBody>
      </p:sp>
    </p:spTree>
    <p:extLst>
      <p:ext uri="{BB962C8B-B14F-4D97-AF65-F5344CB8AC3E}">
        <p14:creationId xmlns:p14="http://schemas.microsoft.com/office/powerpoint/2010/main" val="2599309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000000"/>
                </a:solidFill>
                <a:effectLst/>
                <a:latin typeface="Open Sans Light" panose="020B0306030504020204" pitchFamily="34" charset="0"/>
                <a:ea typeface="Calibri" panose="020F0502020204030204" pitchFamily="34" charset="0"/>
              </a:rPr>
              <a:t>Guiding our approach is our understanding that the controversy over wolf reintroduction in Colorado reflects the unique dynamics of our state: our diverse communities, complex interests, and contemporary rural-urban divides.</a:t>
            </a:r>
          </a:p>
          <a:p>
            <a:pPr marL="0" marR="0">
              <a:spcBef>
                <a:spcPts val="0"/>
              </a:spcBef>
              <a:spcAft>
                <a:spcPts val="0"/>
              </a:spcAft>
            </a:pPr>
            <a:endParaRPr lang="en-US" sz="1800">
              <a:solidFill>
                <a:srgbClr val="000000"/>
              </a:solidFill>
              <a:effectLst/>
              <a:latin typeface="Open Sans Light" panose="020B0306030504020204" pitchFamily="34" charset="0"/>
              <a:ea typeface="Calibri" panose="020F0502020204030204" pitchFamily="34" charset="0"/>
            </a:endParaRPr>
          </a:p>
          <a:p>
            <a:pPr marL="0" marR="0">
              <a:spcBef>
                <a:spcPts val="0"/>
              </a:spcBef>
              <a:spcAft>
                <a:spcPts val="0"/>
              </a:spcAft>
            </a:pPr>
            <a:r>
              <a:rPr lang="en-US" sz="1800">
                <a:solidFill>
                  <a:srgbClr val="000000"/>
                </a:solidFill>
                <a:effectLst/>
                <a:latin typeface="Open Sans Light" panose="020B0306030504020204" pitchFamily="34" charset="0"/>
                <a:ea typeface="Calibri" panose="020F0502020204030204" pitchFamily="34" charset="0"/>
              </a:rPr>
              <a:t>The goal is the development of a plan that can work not only for wolves, but for all Coloradans – across the state and especially at the local level of West Slope communities that will be most impacted by reintroduction.  Success requires navigating the various tensions and considerations reflected here. </a:t>
            </a:r>
          </a:p>
          <a:p>
            <a:pPr marL="0" marR="0">
              <a:spcBef>
                <a:spcPts val="0"/>
              </a:spcBef>
              <a:spcAft>
                <a:spcPts val="0"/>
              </a:spcAft>
            </a:pPr>
            <a:endParaRPr lang="en-US" sz="1800">
              <a:solidFill>
                <a:srgbClr val="000000"/>
              </a:solidFill>
              <a:effectLst/>
              <a:latin typeface="Open Sans Light" panose="020B0306030504020204" pitchFamily="34" charset="0"/>
              <a:ea typeface="Calibri" panose="020F0502020204030204" pitchFamily="34" charset="0"/>
            </a:endParaRPr>
          </a:p>
          <a:p>
            <a:pPr marL="0" marR="0">
              <a:spcBef>
                <a:spcPts val="0"/>
              </a:spcBef>
              <a:spcAft>
                <a:spcPts val="0"/>
              </a:spcAft>
            </a:pPr>
            <a:r>
              <a:rPr lang="en-US" sz="1800">
                <a:solidFill>
                  <a:srgbClr val="000000"/>
                </a:solidFill>
                <a:effectLst/>
                <a:latin typeface="Open Sans Light" panose="020B0306030504020204" pitchFamily="34" charset="0"/>
                <a:ea typeface="Calibri" panose="020F0502020204030204" pitchFamily="34" charset="0"/>
              </a:rPr>
              <a:t>This includes understanding that :</a:t>
            </a:r>
          </a:p>
          <a:p>
            <a:pPr marL="285750" marR="0" indent="-285750">
              <a:spcBef>
                <a:spcPts val="0"/>
              </a:spcBef>
              <a:spcAft>
                <a:spcPts val="0"/>
              </a:spcAft>
              <a:buFont typeface="Arial" panose="020B0604020202020204" pitchFamily="34" charset="0"/>
              <a:buChar char="•"/>
            </a:pPr>
            <a:r>
              <a:rPr lang="en-US" sz="1800">
                <a:solidFill>
                  <a:srgbClr val="000000"/>
                </a:solidFill>
                <a:effectLst/>
                <a:latin typeface="Open Sans Light" panose="020B0306030504020204" pitchFamily="34" charset="0"/>
                <a:ea typeface="Calibri" panose="020F0502020204030204" pitchFamily="34" charset="0"/>
              </a:rPr>
              <a:t>this is an issue of wildlife ecology AND human ecology/human dimensions</a:t>
            </a:r>
          </a:p>
          <a:p>
            <a:pPr marL="285750" marR="0" indent="-285750">
              <a:spcBef>
                <a:spcPts val="0"/>
              </a:spcBef>
              <a:spcAft>
                <a:spcPts val="0"/>
              </a:spcAft>
              <a:buFont typeface="Arial" panose="020B0604020202020204" pitchFamily="34" charset="0"/>
              <a:buChar char="•"/>
            </a:pPr>
            <a:r>
              <a:rPr lang="en-US" sz="1800">
                <a:solidFill>
                  <a:srgbClr val="000000"/>
                </a:solidFill>
                <a:effectLst/>
                <a:latin typeface="Open Sans Light" panose="020B0306030504020204" pitchFamily="34" charset="0"/>
                <a:ea typeface="Calibri" panose="020F0502020204030204" pitchFamily="34" charset="0"/>
              </a:rPr>
              <a:t>The outcome writ large has been identified by vote, but determining how it is implemented will require collaboration</a:t>
            </a:r>
          </a:p>
          <a:p>
            <a:pPr marL="285750" marR="0" indent="-285750">
              <a:spcBef>
                <a:spcPts val="0"/>
              </a:spcBef>
              <a:spcAft>
                <a:spcPts val="0"/>
              </a:spcAft>
              <a:buFont typeface="Arial" panose="020B0604020202020204" pitchFamily="34" charset="0"/>
              <a:buChar char="•"/>
            </a:pPr>
            <a:r>
              <a:rPr lang="en-US" sz="1800">
                <a:solidFill>
                  <a:srgbClr val="000000"/>
                </a:solidFill>
                <a:effectLst/>
                <a:latin typeface="Open Sans Light" panose="020B0306030504020204" pitchFamily="34" charset="0"/>
                <a:ea typeface="Calibri" panose="020F0502020204030204" pitchFamily="34" charset="0"/>
              </a:rPr>
              <a:t>This is a Colorado-focused process that is in the national spotlight and impacted dynamic national and state policies</a:t>
            </a:r>
          </a:p>
          <a:p>
            <a:pPr marL="285750" marR="0" indent="-285750">
              <a:spcBef>
                <a:spcPts val="0"/>
              </a:spcBef>
              <a:spcAft>
                <a:spcPts val="0"/>
              </a:spcAft>
              <a:buFont typeface="Arial" panose="020B0604020202020204" pitchFamily="34" charset="0"/>
              <a:buChar char="•"/>
            </a:pPr>
            <a:endParaRPr lang="en-US" sz="1800">
              <a:solidFill>
                <a:srgbClr val="000000"/>
              </a:solidFill>
              <a:effectLst/>
              <a:latin typeface="Open Sans Light" panose="020B0306030504020204" pitchFamily="34" charset="0"/>
              <a:ea typeface="Calibri" panose="020F0502020204030204" pitchFamily="34" charset="0"/>
            </a:endParaRPr>
          </a:p>
          <a:p>
            <a:pPr marL="0" marR="0" indent="0">
              <a:spcBef>
                <a:spcPts val="0"/>
              </a:spcBef>
              <a:spcAft>
                <a:spcPts val="0"/>
              </a:spcAft>
              <a:buFont typeface="Arial" panose="020B0604020202020204" pitchFamily="34" charset="0"/>
              <a:buNone/>
            </a:pPr>
            <a:r>
              <a:rPr lang="en-US" sz="1800">
                <a:solidFill>
                  <a:srgbClr val="000000"/>
                </a:solidFill>
                <a:effectLst/>
                <a:latin typeface="Open Sans Light" panose="020B0306030504020204" pitchFamily="34" charset="0"/>
                <a:ea typeface="Calibri" panose="020F0502020204030204" pitchFamily="34" charset="0"/>
              </a:rPr>
              <a:t>Accordingly we will need a process that is broad, inclusive, equitable; and with focused leadership; that is deliberative and adaptive and expedient and efficient, and that builds from the 2004 plan and lessons of other states while being attentive to the unique needs and considerations of Colorado in 2021.</a:t>
            </a:r>
          </a:p>
          <a:p>
            <a:pPr marL="0" marR="0" indent="0">
              <a:spcBef>
                <a:spcPts val="0"/>
              </a:spcBef>
              <a:spcAft>
                <a:spcPts val="0"/>
              </a:spcAft>
              <a:buFont typeface="Arial" panose="020B0604020202020204" pitchFamily="34" charset="0"/>
              <a:buNone/>
            </a:pPr>
            <a:endParaRPr lang="en-US" sz="1800">
              <a:solidFill>
                <a:srgbClr val="000000"/>
              </a:solidFill>
              <a:effectLst/>
              <a:latin typeface="Open Sans Light" panose="020B0306030504020204" pitchFamily="34" charset="0"/>
              <a:ea typeface="Calibri" panose="020F0502020204030204" pitchFamily="34" charset="0"/>
            </a:endParaRPr>
          </a:p>
          <a:p>
            <a:pPr marL="0" marR="0" indent="0">
              <a:spcBef>
                <a:spcPts val="0"/>
              </a:spcBef>
              <a:spcAft>
                <a:spcPts val="0"/>
              </a:spcAft>
              <a:buFont typeface="Arial" panose="020B0604020202020204" pitchFamily="34" charset="0"/>
              <a:buNone/>
            </a:pPr>
            <a:endParaRPr lang="en-US" sz="180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a:solidFill>
                  <a:srgbClr val="000000"/>
                </a:solidFill>
                <a:effectLst/>
                <a:latin typeface="Open Sans Light" panose="020B0306030504020204" pitchFamily="34" charset="0"/>
                <a:ea typeface="Calibri" panose="020F0502020204030204" pitchFamily="34" charset="0"/>
              </a:rPr>
              <a:t> </a:t>
            </a:r>
            <a:endParaRPr lang="en-US" sz="1800">
              <a:solidFill>
                <a:srgbClr val="000000"/>
              </a:solidFill>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91D31B5-D13B-4DC6-9A66-8046556356A8}" type="slidenum">
              <a:rPr lang="en-US" smtClean="0"/>
              <a:t>4</a:t>
            </a:fld>
            <a:endParaRPr lang="en-US"/>
          </a:p>
        </p:txBody>
      </p:sp>
    </p:spTree>
    <p:extLst>
      <p:ext uri="{BB962C8B-B14F-4D97-AF65-F5344CB8AC3E}">
        <p14:creationId xmlns:p14="http://schemas.microsoft.com/office/powerpoint/2010/main" val="3941709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Open Sans Light" panose="020B0306030504020204" pitchFamily="34" charset="0"/>
                <a:ea typeface="Calibri" panose="020F0502020204030204" pitchFamily="34" charset="0"/>
              </a:rPr>
              <a:t>The overall approach builds from the vision that CPW staff and the Commission have adopted, with attention to the relationship between public involvement and advisory groups, and the relationship between the advisory groups themselves,  and the overall timeline for plan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Open Sans Light" panose="020B0306030504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Open Sans Light" panose="020B0306030504020204" pitchFamily="34" charset="0"/>
                <a:ea typeface="Calibri" panose="020F0502020204030204" pitchFamily="34" charset="0"/>
              </a:rPr>
              <a:t>Additionally, at all points of the process, the public, stakeholders, and scientists should have clarity on how their input will inform CPW’s decisions and its development of the final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Open Sans Light" panose="020B0306030504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Open Sans Light" panose="020B0306030504020204" pitchFamily="34" charset="0"/>
                <a:ea typeface="Calibri" panose="020F0502020204030204" pitchFamily="34" charset="0"/>
              </a:rPr>
              <a:t>Our DRAFT approach includes public involvement in all 3 phases – convening, plan development, and plan finalization – with the broadest public outreach happening in Phase 1. Our approach delivers final recommendations by early summer 2023. Should the work move more quickly, timelines can be move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Calibri" panose="020F0502020204030204" pitchFamily="34" charset="0"/>
              </a:rPr>
              <a:t>There are many process details in our DRAFT approach– including who, what, when, where and – most importantly – why. However, all of this is DRAFT and we look forward to working with CPW to develop the details.</a:t>
            </a:r>
            <a:endParaRPr lang="en-US"/>
          </a:p>
        </p:txBody>
      </p:sp>
      <p:sp>
        <p:nvSpPr>
          <p:cNvPr id="4" name="Slide Number Placeholder 3"/>
          <p:cNvSpPr>
            <a:spLocks noGrp="1"/>
          </p:cNvSpPr>
          <p:nvPr>
            <p:ph type="sldNum" sz="quarter" idx="5"/>
          </p:nvPr>
        </p:nvSpPr>
        <p:spPr/>
        <p:txBody>
          <a:bodyPr/>
          <a:lstStyle/>
          <a:p>
            <a:fld id="{491D31B5-D13B-4DC6-9A66-8046556356A8}" type="slidenum">
              <a:rPr lang="en-US" smtClean="0"/>
              <a:t>5</a:t>
            </a:fld>
            <a:endParaRPr lang="en-US"/>
          </a:p>
        </p:txBody>
      </p:sp>
    </p:spTree>
    <p:extLst>
      <p:ext uri="{BB962C8B-B14F-4D97-AF65-F5344CB8AC3E}">
        <p14:creationId xmlns:p14="http://schemas.microsoft.com/office/powerpoint/2010/main" val="3803615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draft approach draws from our experience learnings in public engagement throughout Colorado. </a:t>
            </a:r>
          </a:p>
          <a:p>
            <a:endParaRPr lang="en-US" b="1"/>
          </a:p>
          <a:p>
            <a:r>
              <a:rPr lang="en-US" b="1"/>
              <a:t>First</a:t>
            </a:r>
            <a:r>
              <a:rPr lang="en-US"/>
              <a:t>: We suggest multiple modes for engaging. This includes:  </a:t>
            </a:r>
          </a:p>
          <a:p>
            <a:pPr marL="171450" indent="-171450">
              <a:buFont typeface="Arial"/>
              <a:buChar char="•"/>
            </a:pPr>
            <a:r>
              <a:rPr lang="en-US"/>
              <a:t>More traditional engagement opportunities like public meetings and focus groups coupled with</a:t>
            </a:r>
          </a:p>
          <a:p>
            <a:pPr marL="171450" indent="-171450">
              <a:buFont typeface="Arial"/>
              <a:buChar char="•"/>
            </a:pPr>
            <a:r>
              <a:rPr lang="en-US"/>
              <a:t>asynchronous methods of engagement: online comment forms </a:t>
            </a:r>
          </a:p>
          <a:p>
            <a:r>
              <a:rPr lang="en-US"/>
              <a:t>  </a:t>
            </a:r>
            <a:endParaRPr lang="en-US">
              <a:cs typeface="Calibri"/>
            </a:endParaRPr>
          </a:p>
          <a:p>
            <a:r>
              <a:rPr lang="en-US" b="1"/>
              <a:t>Second</a:t>
            </a:r>
            <a:r>
              <a:rPr lang="en-US"/>
              <a:t>: we need to design with COVID-19 precautions in mind. </a:t>
            </a:r>
          </a:p>
          <a:p>
            <a:pPr marL="171450" indent="-171450">
              <a:buFont typeface="Arial"/>
              <a:buChar char="•"/>
            </a:pPr>
            <a:r>
              <a:rPr lang="en-US"/>
              <a:t>We need to design to comfort levels and to adhere to whatever the current public health and DNR guidelines allow.</a:t>
            </a:r>
          </a:p>
          <a:p>
            <a:pPr marL="171450" indent="-171450">
              <a:buFont typeface="Arial"/>
              <a:buChar char="•"/>
            </a:pPr>
            <a:r>
              <a:rPr lang="en-US"/>
              <a:t>Larger meetings could be implemented in a in-person virtual format, and where possible, in outdoor spaces, or set-up in a way that allows for social distancing. </a:t>
            </a:r>
          </a:p>
          <a:p>
            <a:pPr marL="171450" indent="-171450">
              <a:buFont typeface="Arial"/>
              <a:buChar char="•"/>
            </a:pPr>
            <a:r>
              <a:rPr lang="en-US"/>
              <a:t>Because of their smaller size, focus groups can be more readily in-person, and could also be done virtually.</a:t>
            </a:r>
          </a:p>
          <a:p>
            <a:r>
              <a:rPr lang="en-US"/>
              <a:t>  </a:t>
            </a:r>
            <a:endParaRPr lang="en-US">
              <a:cs typeface="Calibri"/>
            </a:endParaRPr>
          </a:p>
          <a:p>
            <a:r>
              <a:rPr lang="en-US" b="1"/>
              <a:t>Third:</a:t>
            </a:r>
            <a:r>
              <a:rPr lang="en-US"/>
              <a:t> Keystone values Equity, Diversity and Inclusion in our public engagement processes. This includes </a:t>
            </a:r>
          </a:p>
          <a:p>
            <a:pPr marL="171450" indent="-171450">
              <a:buFont typeface="Arial"/>
              <a:buChar char="•"/>
            </a:pPr>
            <a:r>
              <a:rPr lang="en-US"/>
              <a:t>Actively working and creating opportunities to engage with those who will be most impacted by wolf reintroduction;</a:t>
            </a:r>
          </a:p>
          <a:p>
            <a:pPr marL="171450" indent="-171450">
              <a:buFont typeface="Arial"/>
              <a:buChar char="•"/>
            </a:pPr>
            <a:r>
              <a:rPr lang="en-US"/>
              <a:t>And including voices that have traditionally been left out of planning processes. </a:t>
            </a:r>
          </a:p>
          <a:p>
            <a:pPr marL="171450" indent="-171450">
              <a:buFont typeface="Arial"/>
              <a:buChar char="•"/>
            </a:pPr>
            <a:r>
              <a:rPr lang="en-US"/>
              <a:t>Virtual and in-person options should be simple and accessible with low barriers to entry.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91D31B5-D13B-4DC6-9A66-8046556356A8}" type="slidenum">
              <a:rPr lang="en-US" smtClean="0"/>
              <a:t>6</a:t>
            </a:fld>
            <a:endParaRPr lang="en-US"/>
          </a:p>
        </p:txBody>
      </p:sp>
    </p:spTree>
    <p:extLst>
      <p:ext uri="{BB962C8B-B14F-4D97-AF65-F5344CB8AC3E}">
        <p14:creationId xmlns:p14="http://schemas.microsoft.com/office/powerpoint/2010/main" val="3519704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For any advisory group, it’s essential to set clear expectations and objectives upfront.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We’ll need to be clear on how agreements will be defined and will be assessed; and what happens when it is not achieved.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suggest that the advisory groups need the opportunity to interact and iterate; this should not be a linear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also cannot be a cookie cutter process – we need structure and predictability on how we will approach this, but we also anticipate being adaptive, including in between meetings in order to ideate and iterate.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would kick off the advisory group processes with individual interviews to help understand and frame the issues to be discussed and would be available throughout the process for mediation and 1:1 discussions with individual members.</a:t>
            </a:r>
          </a:p>
        </p:txBody>
      </p:sp>
      <p:sp>
        <p:nvSpPr>
          <p:cNvPr id="4" name="Slide Number Placeholder 3"/>
          <p:cNvSpPr>
            <a:spLocks noGrp="1"/>
          </p:cNvSpPr>
          <p:nvPr>
            <p:ph type="sldNum" sz="quarter" idx="5"/>
          </p:nvPr>
        </p:nvSpPr>
        <p:spPr/>
        <p:txBody>
          <a:bodyPr/>
          <a:lstStyle/>
          <a:p>
            <a:fld id="{491D31B5-D13B-4DC6-9A66-8046556356A8}" type="slidenum">
              <a:rPr lang="en-US" smtClean="0"/>
              <a:t>7</a:t>
            </a:fld>
            <a:endParaRPr lang="en-US"/>
          </a:p>
        </p:txBody>
      </p:sp>
    </p:spTree>
    <p:extLst>
      <p:ext uri="{BB962C8B-B14F-4D97-AF65-F5344CB8AC3E}">
        <p14:creationId xmlns:p14="http://schemas.microsoft.com/office/powerpoint/2010/main" val="2497678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CFBB47-5CEF-4EEE-B260-B14B765698C1}"/>
              </a:ext>
            </a:extLst>
          </p:cNvPr>
          <p:cNvPicPr>
            <a:picLocks noChangeAspect="1"/>
          </p:cNvPicPr>
          <p:nvPr userDrawn="1"/>
        </p:nvPicPr>
        <p:blipFill rotWithShape="1">
          <a:blip r:embed="rId2"/>
          <a:srcRect t="16331" r="-444" b="40241"/>
          <a:stretch/>
        </p:blipFill>
        <p:spPr>
          <a:xfrm>
            <a:off x="307148" y="19420"/>
            <a:ext cx="11941124" cy="2648301"/>
          </a:xfrm>
          <a:prstGeom prst="rect">
            <a:avLst/>
          </a:prstGeom>
        </p:spPr>
      </p:pic>
      <p:grpSp>
        <p:nvGrpSpPr>
          <p:cNvPr id="11" name="Group 10">
            <a:extLst>
              <a:ext uri="{FF2B5EF4-FFF2-40B4-BE49-F238E27FC236}">
                <a16:creationId xmlns:a16="http://schemas.microsoft.com/office/drawing/2014/main" id="{9288D3F2-0BC0-4386-A9FE-806F2C4D6EAD}"/>
              </a:ext>
            </a:extLst>
          </p:cNvPr>
          <p:cNvGrpSpPr/>
          <p:nvPr userDrawn="1"/>
        </p:nvGrpSpPr>
        <p:grpSpPr>
          <a:xfrm flipV="1">
            <a:off x="1" y="-4"/>
            <a:ext cx="1241941" cy="6858004"/>
            <a:chOff x="1" y="-4"/>
            <a:chExt cx="1241941" cy="6858004"/>
          </a:xfrm>
        </p:grpSpPr>
        <p:sp>
          <p:nvSpPr>
            <p:cNvPr id="8" name="Right Triangle 7">
              <a:extLst>
                <a:ext uri="{FF2B5EF4-FFF2-40B4-BE49-F238E27FC236}">
                  <a16:creationId xmlns:a16="http://schemas.microsoft.com/office/drawing/2014/main" id="{04CB1CD1-D0ED-48DE-903F-81F6D28D2F81}"/>
                </a:ext>
              </a:extLst>
            </p:cNvPr>
            <p:cNvSpPr/>
            <p:nvPr userDrawn="1"/>
          </p:nvSpPr>
          <p:spPr>
            <a:xfrm>
              <a:off x="1" y="0"/>
              <a:ext cx="1066800" cy="6858000"/>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28528BDD-4FF8-43DD-93E0-745EED56DB08}"/>
                </a:ext>
              </a:extLst>
            </p:cNvPr>
            <p:cNvSpPr/>
            <p:nvPr userDrawn="1"/>
          </p:nvSpPr>
          <p:spPr>
            <a:xfrm rot="10800000">
              <a:off x="68233" y="-4"/>
              <a:ext cx="1173709" cy="5145210"/>
            </a:xfrm>
            <a:prstGeom prst="triangle">
              <a:avLst>
                <a:gd name="adj" fmla="val 3258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DB91D61-6CBE-4A67-97B1-647CC05AD76F}"/>
              </a:ext>
            </a:extLst>
          </p:cNvPr>
          <p:cNvSpPr>
            <a:spLocks noGrp="1"/>
          </p:cNvSpPr>
          <p:nvPr>
            <p:ph type="ctrTitle"/>
          </p:nvPr>
        </p:nvSpPr>
        <p:spPr>
          <a:xfrm>
            <a:off x="1524000" y="2287479"/>
            <a:ext cx="9144000" cy="2387600"/>
          </a:xfrm>
        </p:spPr>
        <p:txBody>
          <a:bodyPr anchor="b"/>
          <a:lstStyle>
            <a:lvl1pPr algn="ctr">
              <a:defRPr sz="6000">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0CA2113-B8D2-4E66-AAB4-454E939FA6BB}"/>
              </a:ext>
            </a:extLst>
          </p:cNvPr>
          <p:cNvSpPr>
            <a:spLocks noGrp="1"/>
          </p:cNvSpPr>
          <p:nvPr>
            <p:ph type="subTitle" idx="1"/>
          </p:nvPr>
        </p:nvSpPr>
        <p:spPr>
          <a:xfrm>
            <a:off x="1524000" y="4767154"/>
            <a:ext cx="9144000" cy="1655762"/>
          </a:xfrm>
        </p:spPr>
        <p:txBody>
          <a:bodyPr/>
          <a:lstStyle>
            <a:lvl1pPr marL="0" indent="0" algn="ctr">
              <a:buNone/>
              <a:defRPr sz="2400">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close up of a logo&#10;&#10;Description automatically generated">
            <a:extLst>
              <a:ext uri="{FF2B5EF4-FFF2-40B4-BE49-F238E27FC236}">
                <a16:creationId xmlns:a16="http://schemas.microsoft.com/office/drawing/2014/main" id="{C98B70FF-F708-46D6-A588-A6E97FBF1838}"/>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1538" y="6045957"/>
            <a:ext cx="2423050" cy="675517"/>
          </a:xfrm>
          <a:prstGeom prst="rect">
            <a:avLst/>
          </a:prstGeom>
        </p:spPr>
      </p:pic>
      <p:cxnSp>
        <p:nvCxnSpPr>
          <p:cNvPr id="5" name="Straight Connector 4">
            <a:extLst>
              <a:ext uri="{FF2B5EF4-FFF2-40B4-BE49-F238E27FC236}">
                <a16:creationId xmlns:a16="http://schemas.microsoft.com/office/drawing/2014/main" id="{9159AB3F-BD14-447E-B799-5596DDF48647}"/>
              </a:ext>
            </a:extLst>
          </p:cNvPr>
          <p:cNvCxnSpPr>
            <a:cxnSpLocks/>
          </p:cNvCxnSpPr>
          <p:nvPr userDrawn="1"/>
        </p:nvCxnSpPr>
        <p:spPr>
          <a:xfrm flipH="1">
            <a:off x="0" y="-150125"/>
            <a:ext cx="1121393" cy="7274256"/>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AC4964E5-F2FE-4CA4-AA4E-CB267C0667AC}"/>
              </a:ext>
            </a:extLst>
          </p:cNvPr>
          <p:cNvCxnSpPr>
            <a:cxnSpLocks/>
          </p:cNvCxnSpPr>
          <p:nvPr userDrawn="1"/>
        </p:nvCxnSpPr>
        <p:spPr>
          <a:xfrm>
            <a:off x="881533" y="1550562"/>
            <a:ext cx="386536" cy="5469670"/>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03236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0C4A198-62E8-46A2-A774-DD5DFEF02D76}"/>
              </a:ext>
            </a:extLst>
          </p:cNvPr>
          <p:cNvGrpSpPr/>
          <p:nvPr userDrawn="1"/>
        </p:nvGrpSpPr>
        <p:grpSpPr>
          <a:xfrm flipV="1">
            <a:off x="1" y="-4"/>
            <a:ext cx="1241941" cy="6858004"/>
            <a:chOff x="1" y="-4"/>
            <a:chExt cx="1241941" cy="6858004"/>
          </a:xfrm>
        </p:grpSpPr>
        <p:sp>
          <p:nvSpPr>
            <p:cNvPr id="9" name="Right Triangle 8">
              <a:extLst>
                <a:ext uri="{FF2B5EF4-FFF2-40B4-BE49-F238E27FC236}">
                  <a16:creationId xmlns:a16="http://schemas.microsoft.com/office/drawing/2014/main" id="{EFB97AAF-68DF-462B-BF26-C312F53E4524}"/>
                </a:ext>
              </a:extLst>
            </p:cNvPr>
            <p:cNvSpPr/>
            <p:nvPr userDrawn="1"/>
          </p:nvSpPr>
          <p:spPr>
            <a:xfrm>
              <a:off x="1" y="0"/>
              <a:ext cx="1066800" cy="6858000"/>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290E1EF6-F822-4754-B40D-58A4B5B20538}"/>
                </a:ext>
              </a:extLst>
            </p:cNvPr>
            <p:cNvSpPr/>
            <p:nvPr userDrawn="1"/>
          </p:nvSpPr>
          <p:spPr>
            <a:xfrm rot="10800000">
              <a:off x="68233" y="-4"/>
              <a:ext cx="1173709" cy="5145210"/>
            </a:xfrm>
            <a:prstGeom prst="triangle">
              <a:avLst>
                <a:gd name="adj" fmla="val 3258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C95DE53-740E-487B-851D-56B492E20E01}"/>
              </a:ext>
            </a:extLst>
          </p:cNvPr>
          <p:cNvSpPr>
            <a:spLocks noGrp="1"/>
          </p:cNvSpPr>
          <p:nvPr>
            <p:ph type="title"/>
          </p:nvPr>
        </p:nvSpPr>
        <p:spPr>
          <a:xfrm>
            <a:off x="1514900" y="365125"/>
            <a:ext cx="9838899"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44F5444-5EE5-4039-94A1-4AB29D2D9155}"/>
              </a:ext>
            </a:extLst>
          </p:cNvPr>
          <p:cNvSpPr>
            <a:spLocks noGrp="1"/>
          </p:cNvSpPr>
          <p:nvPr>
            <p:ph idx="1"/>
          </p:nvPr>
        </p:nvSpPr>
        <p:spPr>
          <a:xfrm>
            <a:off x="1514900" y="1825625"/>
            <a:ext cx="98388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FA34B563-E71F-4D1C-8032-30C8EC7EF712}"/>
              </a:ext>
            </a:extLst>
          </p:cNvPr>
          <p:cNvSpPr txBox="1">
            <a:spLocks/>
          </p:cNvSpPr>
          <p:nvPr userDrawn="1"/>
        </p:nvSpPr>
        <p:spPr>
          <a:xfrm>
            <a:off x="453215" y="6344336"/>
            <a:ext cx="4037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3F6FF3-5BA3-4C61-A86F-3BFCFEECA629}" type="slidenum">
              <a:rPr lang="en-US" smtClean="0"/>
              <a:pPr/>
              <a:t>‹#›</a:t>
            </a:fld>
            <a:endParaRPr lang="en-US"/>
          </a:p>
        </p:txBody>
      </p:sp>
      <p:sp>
        <p:nvSpPr>
          <p:cNvPr id="12" name="Footer Placeholder 4">
            <a:extLst>
              <a:ext uri="{FF2B5EF4-FFF2-40B4-BE49-F238E27FC236}">
                <a16:creationId xmlns:a16="http://schemas.microsoft.com/office/drawing/2014/main" id="{DA18CED8-A9AC-450E-9F24-F3464ED5A0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Common Higher Ground</a:t>
            </a:r>
          </a:p>
        </p:txBody>
      </p:sp>
      <p:cxnSp>
        <p:nvCxnSpPr>
          <p:cNvPr id="13" name="Straight Connector 12">
            <a:extLst>
              <a:ext uri="{FF2B5EF4-FFF2-40B4-BE49-F238E27FC236}">
                <a16:creationId xmlns:a16="http://schemas.microsoft.com/office/drawing/2014/main" id="{89554AB2-5064-4EB2-8950-9A45284D40B5}"/>
              </a:ext>
            </a:extLst>
          </p:cNvPr>
          <p:cNvCxnSpPr>
            <a:cxnSpLocks/>
          </p:cNvCxnSpPr>
          <p:nvPr userDrawn="1"/>
        </p:nvCxnSpPr>
        <p:spPr>
          <a:xfrm flipH="1">
            <a:off x="0" y="-150125"/>
            <a:ext cx="1121393" cy="7274256"/>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ECA828BF-EDCF-4C7F-BBE6-D225C17D6560}"/>
              </a:ext>
            </a:extLst>
          </p:cNvPr>
          <p:cNvCxnSpPr>
            <a:cxnSpLocks/>
          </p:cNvCxnSpPr>
          <p:nvPr userDrawn="1"/>
        </p:nvCxnSpPr>
        <p:spPr>
          <a:xfrm>
            <a:off x="881533" y="1550562"/>
            <a:ext cx="386536" cy="5469670"/>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20734959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FFFF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EFB42AB-BDEA-4317-AE64-D3FF7B54A096}"/>
              </a:ext>
            </a:extLst>
          </p:cNvPr>
          <p:cNvGrpSpPr/>
          <p:nvPr userDrawn="1"/>
        </p:nvGrpSpPr>
        <p:grpSpPr>
          <a:xfrm flipV="1">
            <a:off x="1" y="-4"/>
            <a:ext cx="1241941" cy="6858004"/>
            <a:chOff x="1" y="-4"/>
            <a:chExt cx="1241941" cy="6858004"/>
          </a:xfrm>
        </p:grpSpPr>
        <p:sp>
          <p:nvSpPr>
            <p:cNvPr id="8" name="Right Triangle 7">
              <a:extLst>
                <a:ext uri="{FF2B5EF4-FFF2-40B4-BE49-F238E27FC236}">
                  <a16:creationId xmlns:a16="http://schemas.microsoft.com/office/drawing/2014/main" id="{1B3D2F32-D63C-4F69-B022-F79F6485B52C}"/>
                </a:ext>
              </a:extLst>
            </p:cNvPr>
            <p:cNvSpPr/>
            <p:nvPr userDrawn="1"/>
          </p:nvSpPr>
          <p:spPr>
            <a:xfrm>
              <a:off x="1" y="0"/>
              <a:ext cx="1066800" cy="6858000"/>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82A565E8-E10D-4528-BECB-60232778F457}"/>
                </a:ext>
              </a:extLst>
            </p:cNvPr>
            <p:cNvSpPr/>
            <p:nvPr userDrawn="1"/>
          </p:nvSpPr>
          <p:spPr>
            <a:xfrm rot="10800000">
              <a:off x="68233" y="-4"/>
              <a:ext cx="1173709" cy="5145210"/>
            </a:xfrm>
            <a:prstGeom prst="triangle">
              <a:avLst>
                <a:gd name="adj" fmla="val 3258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3C123D2-57BF-4ED5-A8EB-297C93A50C93}"/>
              </a:ext>
            </a:extLst>
          </p:cNvPr>
          <p:cNvSpPr>
            <a:spLocks noGrp="1"/>
          </p:cNvSpPr>
          <p:nvPr>
            <p:ph type="title"/>
          </p:nvPr>
        </p:nvSpPr>
        <p:spPr>
          <a:xfrm>
            <a:off x="1514900" y="1709738"/>
            <a:ext cx="9832549"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56C5BE-8CE3-49BD-A7D1-8A8F9E631388}"/>
              </a:ext>
            </a:extLst>
          </p:cNvPr>
          <p:cNvSpPr>
            <a:spLocks noGrp="1"/>
          </p:cNvSpPr>
          <p:nvPr>
            <p:ph type="body" idx="1"/>
          </p:nvPr>
        </p:nvSpPr>
        <p:spPr>
          <a:xfrm>
            <a:off x="1514900" y="4589463"/>
            <a:ext cx="983254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FD1F04B5-5FE0-4ED5-A8AB-FE7BB73E5944}"/>
              </a:ext>
            </a:extLst>
          </p:cNvPr>
          <p:cNvSpPr txBox="1">
            <a:spLocks/>
          </p:cNvSpPr>
          <p:nvPr userDrawn="1"/>
        </p:nvSpPr>
        <p:spPr>
          <a:xfrm>
            <a:off x="453215" y="6344336"/>
            <a:ext cx="4037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3F6FF3-5BA3-4C61-A86F-3BFCFEECA629}" type="slidenum">
              <a:rPr lang="en-US" smtClean="0"/>
              <a:pPr/>
              <a:t>‹#›</a:t>
            </a:fld>
            <a:endParaRPr lang="en-US"/>
          </a:p>
        </p:txBody>
      </p:sp>
      <p:sp>
        <p:nvSpPr>
          <p:cNvPr id="12" name="Footer Placeholder 4">
            <a:extLst>
              <a:ext uri="{FF2B5EF4-FFF2-40B4-BE49-F238E27FC236}">
                <a16:creationId xmlns:a16="http://schemas.microsoft.com/office/drawing/2014/main" id="{B3A0B384-C34E-436E-88F1-F274969644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Common Higher Ground</a:t>
            </a:r>
          </a:p>
        </p:txBody>
      </p:sp>
      <p:cxnSp>
        <p:nvCxnSpPr>
          <p:cNvPr id="11" name="Straight Connector 10">
            <a:extLst>
              <a:ext uri="{FF2B5EF4-FFF2-40B4-BE49-F238E27FC236}">
                <a16:creationId xmlns:a16="http://schemas.microsoft.com/office/drawing/2014/main" id="{C7646312-09BA-435C-9353-1001B76B5121}"/>
              </a:ext>
            </a:extLst>
          </p:cNvPr>
          <p:cNvCxnSpPr>
            <a:cxnSpLocks/>
          </p:cNvCxnSpPr>
          <p:nvPr userDrawn="1"/>
        </p:nvCxnSpPr>
        <p:spPr>
          <a:xfrm flipH="1">
            <a:off x="0" y="-150125"/>
            <a:ext cx="1121393" cy="7274256"/>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BCAB7E33-101C-4E11-A9E9-10E31873DFC3}"/>
              </a:ext>
            </a:extLst>
          </p:cNvPr>
          <p:cNvCxnSpPr>
            <a:cxnSpLocks/>
          </p:cNvCxnSpPr>
          <p:nvPr userDrawn="1"/>
        </p:nvCxnSpPr>
        <p:spPr>
          <a:xfrm>
            <a:off x="881533" y="1550562"/>
            <a:ext cx="386536" cy="5469670"/>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41195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FFFFF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ED00A9C-BFBD-43BB-9B19-4ACEF5067916}"/>
              </a:ext>
            </a:extLst>
          </p:cNvPr>
          <p:cNvGrpSpPr/>
          <p:nvPr userDrawn="1"/>
        </p:nvGrpSpPr>
        <p:grpSpPr>
          <a:xfrm flipV="1">
            <a:off x="1" y="-4"/>
            <a:ext cx="1241941" cy="6858004"/>
            <a:chOff x="1" y="-4"/>
            <a:chExt cx="1241941" cy="6858004"/>
          </a:xfrm>
        </p:grpSpPr>
        <p:sp>
          <p:nvSpPr>
            <p:cNvPr id="9" name="Right Triangle 8">
              <a:extLst>
                <a:ext uri="{FF2B5EF4-FFF2-40B4-BE49-F238E27FC236}">
                  <a16:creationId xmlns:a16="http://schemas.microsoft.com/office/drawing/2014/main" id="{31FC1EC4-DB53-4662-B16E-A4406B01A5BD}"/>
                </a:ext>
              </a:extLst>
            </p:cNvPr>
            <p:cNvSpPr/>
            <p:nvPr userDrawn="1"/>
          </p:nvSpPr>
          <p:spPr>
            <a:xfrm>
              <a:off x="1" y="0"/>
              <a:ext cx="1066800" cy="6858000"/>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7A084BB8-21B9-4AA6-A61A-A3DF8DE16998}"/>
                </a:ext>
              </a:extLst>
            </p:cNvPr>
            <p:cNvSpPr/>
            <p:nvPr userDrawn="1"/>
          </p:nvSpPr>
          <p:spPr>
            <a:xfrm rot="10800000">
              <a:off x="68233" y="-4"/>
              <a:ext cx="1173709" cy="5145210"/>
            </a:xfrm>
            <a:prstGeom prst="triangle">
              <a:avLst>
                <a:gd name="adj" fmla="val 3258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1B9AEBB-B26D-4B8C-B8B8-06A5E9F49D4C}"/>
              </a:ext>
            </a:extLst>
          </p:cNvPr>
          <p:cNvSpPr>
            <a:spLocks noGrp="1"/>
          </p:cNvSpPr>
          <p:nvPr>
            <p:ph type="title"/>
          </p:nvPr>
        </p:nvSpPr>
        <p:spPr>
          <a:xfrm>
            <a:off x="1528547" y="365125"/>
            <a:ext cx="10178957"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C904E8A-6206-4A43-8FBD-B994469C6F30}"/>
              </a:ext>
            </a:extLst>
          </p:cNvPr>
          <p:cNvSpPr>
            <a:spLocks noGrp="1"/>
          </p:cNvSpPr>
          <p:nvPr>
            <p:ph sz="half" idx="1"/>
          </p:nvPr>
        </p:nvSpPr>
        <p:spPr>
          <a:xfrm>
            <a:off x="1528547" y="1825625"/>
            <a:ext cx="495641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ED81CF-3CCC-4408-B480-7AE25BC1C010}"/>
              </a:ext>
            </a:extLst>
          </p:cNvPr>
          <p:cNvSpPr>
            <a:spLocks noGrp="1"/>
          </p:cNvSpPr>
          <p:nvPr>
            <p:ph sz="half" idx="2"/>
          </p:nvPr>
        </p:nvSpPr>
        <p:spPr>
          <a:xfrm>
            <a:off x="6660109" y="1825625"/>
            <a:ext cx="504739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63468A9B-ADC6-4636-A7BA-6B1F3EFF549D}"/>
              </a:ext>
            </a:extLst>
          </p:cNvPr>
          <p:cNvSpPr txBox="1">
            <a:spLocks/>
          </p:cNvSpPr>
          <p:nvPr userDrawn="1"/>
        </p:nvSpPr>
        <p:spPr>
          <a:xfrm>
            <a:off x="453215" y="6344336"/>
            <a:ext cx="4037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3F6FF3-5BA3-4C61-A86F-3BFCFEECA629}" type="slidenum">
              <a:rPr lang="en-US" smtClean="0"/>
              <a:pPr/>
              <a:t>‹#›</a:t>
            </a:fld>
            <a:endParaRPr lang="en-US"/>
          </a:p>
        </p:txBody>
      </p:sp>
      <p:sp>
        <p:nvSpPr>
          <p:cNvPr id="13" name="Footer Placeholder 4">
            <a:extLst>
              <a:ext uri="{FF2B5EF4-FFF2-40B4-BE49-F238E27FC236}">
                <a16:creationId xmlns:a16="http://schemas.microsoft.com/office/drawing/2014/main" id="{EAE4DB00-752C-42F7-AAAD-901141B5FF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Common Higher Ground</a:t>
            </a:r>
          </a:p>
        </p:txBody>
      </p:sp>
      <p:cxnSp>
        <p:nvCxnSpPr>
          <p:cNvPr id="12" name="Straight Connector 11">
            <a:extLst>
              <a:ext uri="{FF2B5EF4-FFF2-40B4-BE49-F238E27FC236}">
                <a16:creationId xmlns:a16="http://schemas.microsoft.com/office/drawing/2014/main" id="{646A3227-9B16-49FF-9640-E8669E65CD77}"/>
              </a:ext>
            </a:extLst>
          </p:cNvPr>
          <p:cNvCxnSpPr>
            <a:cxnSpLocks/>
          </p:cNvCxnSpPr>
          <p:nvPr userDrawn="1"/>
        </p:nvCxnSpPr>
        <p:spPr>
          <a:xfrm flipH="1">
            <a:off x="0" y="-150125"/>
            <a:ext cx="1121393" cy="7274256"/>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7280EB91-A70D-4463-A373-F4FA61A22DD1}"/>
              </a:ext>
            </a:extLst>
          </p:cNvPr>
          <p:cNvCxnSpPr>
            <a:cxnSpLocks/>
          </p:cNvCxnSpPr>
          <p:nvPr userDrawn="1"/>
        </p:nvCxnSpPr>
        <p:spPr>
          <a:xfrm>
            <a:off x="881533" y="1550562"/>
            <a:ext cx="386536" cy="5469670"/>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49824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FFFFFF"/>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C50FFAF-A291-42E3-A914-E7FDB4EF3B00}"/>
              </a:ext>
            </a:extLst>
          </p:cNvPr>
          <p:cNvGrpSpPr/>
          <p:nvPr userDrawn="1"/>
        </p:nvGrpSpPr>
        <p:grpSpPr>
          <a:xfrm flipV="1">
            <a:off x="1" y="-4"/>
            <a:ext cx="1241941" cy="6858004"/>
            <a:chOff x="1" y="-4"/>
            <a:chExt cx="1241941" cy="6858004"/>
          </a:xfrm>
        </p:grpSpPr>
        <p:sp>
          <p:nvSpPr>
            <p:cNvPr id="11" name="Right Triangle 10">
              <a:extLst>
                <a:ext uri="{FF2B5EF4-FFF2-40B4-BE49-F238E27FC236}">
                  <a16:creationId xmlns:a16="http://schemas.microsoft.com/office/drawing/2014/main" id="{8EAD5C66-B84A-434C-A1EE-407845933EB6}"/>
                </a:ext>
              </a:extLst>
            </p:cNvPr>
            <p:cNvSpPr/>
            <p:nvPr userDrawn="1"/>
          </p:nvSpPr>
          <p:spPr>
            <a:xfrm>
              <a:off x="1" y="0"/>
              <a:ext cx="1066800" cy="6858000"/>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4C2A8314-EC7F-44AD-B872-F686DB0500AF}"/>
                </a:ext>
              </a:extLst>
            </p:cNvPr>
            <p:cNvSpPr/>
            <p:nvPr userDrawn="1"/>
          </p:nvSpPr>
          <p:spPr>
            <a:xfrm rot="10800000">
              <a:off x="68233" y="-4"/>
              <a:ext cx="1173709" cy="5145210"/>
            </a:xfrm>
            <a:prstGeom prst="triangle">
              <a:avLst>
                <a:gd name="adj" fmla="val 3258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CB9FC45-783B-42A2-BDAF-CAE6698E9727}"/>
              </a:ext>
            </a:extLst>
          </p:cNvPr>
          <p:cNvSpPr>
            <a:spLocks noGrp="1"/>
          </p:cNvSpPr>
          <p:nvPr>
            <p:ph type="title"/>
          </p:nvPr>
        </p:nvSpPr>
        <p:spPr>
          <a:xfrm>
            <a:off x="1583140" y="365125"/>
            <a:ext cx="977224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F83475-54A0-40F4-8B99-B9D7856AD777}"/>
              </a:ext>
            </a:extLst>
          </p:cNvPr>
          <p:cNvSpPr>
            <a:spLocks noGrp="1"/>
          </p:cNvSpPr>
          <p:nvPr>
            <p:ph type="body" idx="1"/>
          </p:nvPr>
        </p:nvSpPr>
        <p:spPr>
          <a:xfrm>
            <a:off x="1583140" y="1681163"/>
            <a:ext cx="48197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DD1E45-5DCE-4A4C-AA94-DB91DBA1B325}"/>
              </a:ext>
            </a:extLst>
          </p:cNvPr>
          <p:cNvSpPr>
            <a:spLocks noGrp="1"/>
          </p:cNvSpPr>
          <p:nvPr>
            <p:ph sz="half" idx="2"/>
          </p:nvPr>
        </p:nvSpPr>
        <p:spPr>
          <a:xfrm>
            <a:off x="1583140" y="2505075"/>
            <a:ext cx="481973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6D7AB6-1DEB-4931-93F2-EC9552A12F9C}"/>
              </a:ext>
            </a:extLst>
          </p:cNvPr>
          <p:cNvSpPr>
            <a:spLocks noGrp="1"/>
          </p:cNvSpPr>
          <p:nvPr>
            <p:ph type="body" sz="quarter" idx="3"/>
          </p:nvPr>
        </p:nvSpPr>
        <p:spPr>
          <a:xfrm>
            <a:off x="6535654" y="1681163"/>
            <a:ext cx="48197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06AC21-6EAF-446C-88AD-29DCC8759B46}"/>
              </a:ext>
            </a:extLst>
          </p:cNvPr>
          <p:cNvSpPr>
            <a:spLocks noGrp="1"/>
          </p:cNvSpPr>
          <p:nvPr>
            <p:ph sz="quarter" idx="4"/>
          </p:nvPr>
        </p:nvSpPr>
        <p:spPr>
          <a:xfrm>
            <a:off x="6535654" y="2505075"/>
            <a:ext cx="481973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6B0BF14A-6F7D-43D0-B820-52B405D0E353}"/>
              </a:ext>
            </a:extLst>
          </p:cNvPr>
          <p:cNvSpPr txBox="1">
            <a:spLocks/>
          </p:cNvSpPr>
          <p:nvPr userDrawn="1"/>
        </p:nvSpPr>
        <p:spPr>
          <a:xfrm>
            <a:off x="453215" y="6344336"/>
            <a:ext cx="4037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3F6FF3-5BA3-4C61-A86F-3BFCFEECA629}" type="slidenum">
              <a:rPr lang="en-US" smtClean="0"/>
              <a:pPr/>
              <a:t>‹#›</a:t>
            </a:fld>
            <a:endParaRPr lang="en-US"/>
          </a:p>
        </p:txBody>
      </p:sp>
      <p:sp>
        <p:nvSpPr>
          <p:cNvPr id="15" name="Footer Placeholder 4">
            <a:extLst>
              <a:ext uri="{FF2B5EF4-FFF2-40B4-BE49-F238E27FC236}">
                <a16:creationId xmlns:a16="http://schemas.microsoft.com/office/drawing/2014/main" id="{105B215B-4851-4AB7-ADC2-B20BB5EBA5A1}"/>
              </a:ext>
            </a:extLst>
          </p:cNvPr>
          <p:cNvSpPr>
            <a:spLocks noGrp="1"/>
          </p:cNvSpPr>
          <p:nvPr>
            <p:ph type="ftr" sz="quarter" idx="10"/>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Common Higher Ground</a:t>
            </a:r>
          </a:p>
        </p:txBody>
      </p:sp>
      <p:cxnSp>
        <p:nvCxnSpPr>
          <p:cNvPr id="14" name="Straight Connector 13">
            <a:extLst>
              <a:ext uri="{FF2B5EF4-FFF2-40B4-BE49-F238E27FC236}">
                <a16:creationId xmlns:a16="http://schemas.microsoft.com/office/drawing/2014/main" id="{FF9683CB-6D42-4FA7-A6A4-0BE9FFD7A2D7}"/>
              </a:ext>
            </a:extLst>
          </p:cNvPr>
          <p:cNvCxnSpPr>
            <a:cxnSpLocks/>
          </p:cNvCxnSpPr>
          <p:nvPr userDrawn="1"/>
        </p:nvCxnSpPr>
        <p:spPr>
          <a:xfrm flipH="1">
            <a:off x="0" y="-150125"/>
            <a:ext cx="1121393" cy="7274256"/>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cxnSp>
        <p:nvCxnSpPr>
          <p:cNvPr id="16" name="Straight Connector 15">
            <a:extLst>
              <a:ext uri="{FF2B5EF4-FFF2-40B4-BE49-F238E27FC236}">
                <a16:creationId xmlns:a16="http://schemas.microsoft.com/office/drawing/2014/main" id="{89CF00E1-F5A0-4699-B16A-4AF3739B3979}"/>
              </a:ext>
            </a:extLst>
          </p:cNvPr>
          <p:cNvCxnSpPr>
            <a:cxnSpLocks/>
          </p:cNvCxnSpPr>
          <p:nvPr userDrawn="1"/>
        </p:nvCxnSpPr>
        <p:spPr>
          <a:xfrm>
            <a:off x="881533" y="1550562"/>
            <a:ext cx="386536" cy="5469670"/>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85212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76C44-61A6-4BD8-AF3B-BEB379A2456D}"/>
              </a:ext>
            </a:extLst>
          </p:cNvPr>
          <p:cNvSpPr>
            <a:spLocks noGrp="1"/>
          </p:cNvSpPr>
          <p:nvPr>
            <p:ph type="title"/>
          </p:nvPr>
        </p:nvSpPr>
        <p:spPr>
          <a:xfrm>
            <a:off x="1514900" y="365125"/>
            <a:ext cx="9838899" cy="1325563"/>
          </a:xfrm>
        </p:spPr>
        <p:txBody>
          <a:bodyPr/>
          <a:lstStyle/>
          <a:p>
            <a:r>
              <a:rPr lang="en-US"/>
              <a:t>Click to edit Master title style</a:t>
            </a:r>
          </a:p>
        </p:txBody>
      </p:sp>
      <p:grpSp>
        <p:nvGrpSpPr>
          <p:cNvPr id="6" name="Group 5">
            <a:extLst>
              <a:ext uri="{FF2B5EF4-FFF2-40B4-BE49-F238E27FC236}">
                <a16:creationId xmlns:a16="http://schemas.microsoft.com/office/drawing/2014/main" id="{C19BE16E-36E5-4ACD-81A1-56D1991A2E14}"/>
              </a:ext>
            </a:extLst>
          </p:cNvPr>
          <p:cNvGrpSpPr/>
          <p:nvPr userDrawn="1"/>
        </p:nvGrpSpPr>
        <p:grpSpPr>
          <a:xfrm flipV="1">
            <a:off x="1" y="-4"/>
            <a:ext cx="1241941" cy="6858004"/>
            <a:chOff x="1" y="-4"/>
            <a:chExt cx="1241941" cy="6858004"/>
          </a:xfrm>
        </p:grpSpPr>
        <p:sp>
          <p:nvSpPr>
            <p:cNvPr id="7" name="Right Triangle 6">
              <a:extLst>
                <a:ext uri="{FF2B5EF4-FFF2-40B4-BE49-F238E27FC236}">
                  <a16:creationId xmlns:a16="http://schemas.microsoft.com/office/drawing/2014/main" id="{401E8FD8-91B8-408E-A1C6-F2C9C5E113A8}"/>
                </a:ext>
              </a:extLst>
            </p:cNvPr>
            <p:cNvSpPr/>
            <p:nvPr userDrawn="1"/>
          </p:nvSpPr>
          <p:spPr>
            <a:xfrm>
              <a:off x="1" y="0"/>
              <a:ext cx="1066800" cy="6858000"/>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D6A1FC6F-0C03-4FBD-9BE4-1F52E71F673F}"/>
                </a:ext>
              </a:extLst>
            </p:cNvPr>
            <p:cNvSpPr/>
            <p:nvPr userDrawn="1"/>
          </p:nvSpPr>
          <p:spPr>
            <a:xfrm rot="10800000">
              <a:off x="68233" y="-4"/>
              <a:ext cx="1173709" cy="5145210"/>
            </a:xfrm>
            <a:prstGeom prst="triangle">
              <a:avLst>
                <a:gd name="adj" fmla="val 3258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9" name="Slide Number Placeholder 5">
            <a:extLst>
              <a:ext uri="{FF2B5EF4-FFF2-40B4-BE49-F238E27FC236}">
                <a16:creationId xmlns:a16="http://schemas.microsoft.com/office/drawing/2014/main" id="{B708933C-28F3-4D06-9BA6-68D8C87CB2EA}"/>
              </a:ext>
            </a:extLst>
          </p:cNvPr>
          <p:cNvSpPr txBox="1">
            <a:spLocks/>
          </p:cNvSpPr>
          <p:nvPr userDrawn="1"/>
        </p:nvSpPr>
        <p:spPr>
          <a:xfrm>
            <a:off x="453215" y="6344336"/>
            <a:ext cx="4037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3F6FF3-5BA3-4C61-A86F-3BFCFEECA629}" type="slidenum">
              <a:rPr lang="en-US" smtClean="0"/>
              <a:pPr/>
              <a:t>‹#›</a:t>
            </a:fld>
            <a:endParaRPr lang="en-US"/>
          </a:p>
        </p:txBody>
      </p:sp>
      <p:sp>
        <p:nvSpPr>
          <p:cNvPr id="11" name="Footer Placeholder 4">
            <a:extLst>
              <a:ext uri="{FF2B5EF4-FFF2-40B4-BE49-F238E27FC236}">
                <a16:creationId xmlns:a16="http://schemas.microsoft.com/office/drawing/2014/main" id="{C1EACFEE-CC10-4E26-9C36-2BAE9F2E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Common Higher Ground</a:t>
            </a:r>
          </a:p>
        </p:txBody>
      </p:sp>
      <p:cxnSp>
        <p:nvCxnSpPr>
          <p:cNvPr id="10" name="Straight Connector 9">
            <a:extLst>
              <a:ext uri="{FF2B5EF4-FFF2-40B4-BE49-F238E27FC236}">
                <a16:creationId xmlns:a16="http://schemas.microsoft.com/office/drawing/2014/main" id="{5CA285B5-FFC4-40BE-8382-00D87865E705}"/>
              </a:ext>
            </a:extLst>
          </p:cNvPr>
          <p:cNvCxnSpPr>
            <a:cxnSpLocks/>
          </p:cNvCxnSpPr>
          <p:nvPr userDrawn="1"/>
        </p:nvCxnSpPr>
        <p:spPr>
          <a:xfrm flipH="1">
            <a:off x="0" y="-150125"/>
            <a:ext cx="1121393" cy="7274256"/>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58398EE9-FDCD-40CF-BC26-F804A672B1CA}"/>
              </a:ext>
            </a:extLst>
          </p:cNvPr>
          <p:cNvCxnSpPr>
            <a:cxnSpLocks/>
          </p:cNvCxnSpPr>
          <p:nvPr userDrawn="1"/>
        </p:nvCxnSpPr>
        <p:spPr>
          <a:xfrm>
            <a:off x="881533" y="1550562"/>
            <a:ext cx="386536" cy="5469670"/>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59394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1E5952-5F8E-4ABF-A575-9586F2BF0F22}"/>
              </a:ext>
            </a:extLst>
          </p:cNvPr>
          <p:cNvGrpSpPr/>
          <p:nvPr userDrawn="1"/>
        </p:nvGrpSpPr>
        <p:grpSpPr>
          <a:xfrm flipV="1">
            <a:off x="1" y="-4"/>
            <a:ext cx="1241941" cy="6858004"/>
            <a:chOff x="1" y="-4"/>
            <a:chExt cx="1241941" cy="6858004"/>
          </a:xfrm>
        </p:grpSpPr>
        <p:sp>
          <p:nvSpPr>
            <p:cNvPr id="6" name="Right Triangle 5">
              <a:extLst>
                <a:ext uri="{FF2B5EF4-FFF2-40B4-BE49-F238E27FC236}">
                  <a16:creationId xmlns:a16="http://schemas.microsoft.com/office/drawing/2014/main" id="{4309AA31-2608-442C-B007-23B7A334D498}"/>
                </a:ext>
              </a:extLst>
            </p:cNvPr>
            <p:cNvSpPr/>
            <p:nvPr userDrawn="1"/>
          </p:nvSpPr>
          <p:spPr>
            <a:xfrm>
              <a:off x="1" y="0"/>
              <a:ext cx="1066800" cy="6858000"/>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A3E1CC52-E0E6-48E6-9D1B-79B08CF71864}"/>
                </a:ext>
              </a:extLst>
            </p:cNvPr>
            <p:cNvSpPr/>
            <p:nvPr userDrawn="1"/>
          </p:nvSpPr>
          <p:spPr>
            <a:xfrm rot="10800000">
              <a:off x="68233" y="-4"/>
              <a:ext cx="1173709" cy="5145210"/>
            </a:xfrm>
            <a:prstGeom prst="triangle">
              <a:avLst>
                <a:gd name="adj" fmla="val 3258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8" name="Slide Number Placeholder 5">
            <a:extLst>
              <a:ext uri="{FF2B5EF4-FFF2-40B4-BE49-F238E27FC236}">
                <a16:creationId xmlns:a16="http://schemas.microsoft.com/office/drawing/2014/main" id="{7DA95274-D992-4BF7-ABFC-F202DDEF07F6}"/>
              </a:ext>
            </a:extLst>
          </p:cNvPr>
          <p:cNvSpPr txBox="1">
            <a:spLocks/>
          </p:cNvSpPr>
          <p:nvPr userDrawn="1"/>
        </p:nvSpPr>
        <p:spPr>
          <a:xfrm>
            <a:off x="453215" y="6344336"/>
            <a:ext cx="4037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3F6FF3-5BA3-4C61-A86F-3BFCFEECA629}" type="slidenum">
              <a:rPr lang="en-US" smtClean="0"/>
              <a:pPr/>
              <a:t>‹#›</a:t>
            </a:fld>
            <a:endParaRPr lang="en-US"/>
          </a:p>
        </p:txBody>
      </p:sp>
      <p:sp>
        <p:nvSpPr>
          <p:cNvPr id="9" name="Footer Placeholder 4">
            <a:extLst>
              <a:ext uri="{FF2B5EF4-FFF2-40B4-BE49-F238E27FC236}">
                <a16:creationId xmlns:a16="http://schemas.microsoft.com/office/drawing/2014/main" id="{6A1CFF38-CECA-48E5-BA16-3FB3430BFC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Common Higher Ground</a:t>
            </a:r>
          </a:p>
        </p:txBody>
      </p:sp>
      <p:cxnSp>
        <p:nvCxnSpPr>
          <p:cNvPr id="10" name="Straight Connector 9">
            <a:extLst>
              <a:ext uri="{FF2B5EF4-FFF2-40B4-BE49-F238E27FC236}">
                <a16:creationId xmlns:a16="http://schemas.microsoft.com/office/drawing/2014/main" id="{CD89BD6B-3B31-47C5-8241-121BBF227430}"/>
              </a:ext>
            </a:extLst>
          </p:cNvPr>
          <p:cNvCxnSpPr>
            <a:cxnSpLocks/>
          </p:cNvCxnSpPr>
          <p:nvPr userDrawn="1"/>
        </p:nvCxnSpPr>
        <p:spPr>
          <a:xfrm flipH="1">
            <a:off x="0" y="-150125"/>
            <a:ext cx="1121393" cy="7274256"/>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3373B3CB-DB0E-45C5-9A35-25ED7DFEA5B3}"/>
              </a:ext>
            </a:extLst>
          </p:cNvPr>
          <p:cNvCxnSpPr>
            <a:cxnSpLocks/>
          </p:cNvCxnSpPr>
          <p:nvPr userDrawn="1"/>
        </p:nvCxnSpPr>
        <p:spPr>
          <a:xfrm>
            <a:off x="881533" y="1550562"/>
            <a:ext cx="386536" cy="5469670"/>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31514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AAAE5F1-BE73-4B49-9D7A-3A49185DCA43}"/>
              </a:ext>
            </a:extLst>
          </p:cNvPr>
          <p:cNvGrpSpPr/>
          <p:nvPr userDrawn="1"/>
        </p:nvGrpSpPr>
        <p:grpSpPr>
          <a:xfrm flipV="1">
            <a:off x="1" y="-4"/>
            <a:ext cx="1241941" cy="6858004"/>
            <a:chOff x="1" y="-4"/>
            <a:chExt cx="1241941" cy="6858004"/>
          </a:xfrm>
        </p:grpSpPr>
        <p:sp>
          <p:nvSpPr>
            <p:cNvPr id="8" name="Right Triangle 7">
              <a:extLst>
                <a:ext uri="{FF2B5EF4-FFF2-40B4-BE49-F238E27FC236}">
                  <a16:creationId xmlns:a16="http://schemas.microsoft.com/office/drawing/2014/main" id="{8F78D7F7-9E60-43A0-8775-CFFA08775A03}"/>
                </a:ext>
              </a:extLst>
            </p:cNvPr>
            <p:cNvSpPr/>
            <p:nvPr userDrawn="1"/>
          </p:nvSpPr>
          <p:spPr>
            <a:xfrm>
              <a:off x="1" y="0"/>
              <a:ext cx="1066800" cy="6858000"/>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9" name="Isosceles Triangle 8">
              <a:extLst>
                <a:ext uri="{FF2B5EF4-FFF2-40B4-BE49-F238E27FC236}">
                  <a16:creationId xmlns:a16="http://schemas.microsoft.com/office/drawing/2014/main" id="{46B6520A-745D-4333-9039-73E18ACB47B2}"/>
                </a:ext>
              </a:extLst>
            </p:cNvPr>
            <p:cNvSpPr/>
            <p:nvPr userDrawn="1"/>
          </p:nvSpPr>
          <p:spPr>
            <a:xfrm rot="10800000">
              <a:off x="68233" y="-4"/>
              <a:ext cx="1173709" cy="5145210"/>
            </a:xfrm>
            <a:prstGeom prst="triangle">
              <a:avLst>
                <a:gd name="adj" fmla="val 3258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grpSp>
      <p:sp>
        <p:nvSpPr>
          <p:cNvPr id="2" name="Title Placeholder 1">
            <a:extLst>
              <a:ext uri="{FF2B5EF4-FFF2-40B4-BE49-F238E27FC236}">
                <a16:creationId xmlns:a16="http://schemas.microsoft.com/office/drawing/2014/main" id="{240A759A-BD67-4D4E-8B3E-ED84FD2BE1B8}"/>
              </a:ext>
            </a:extLst>
          </p:cNvPr>
          <p:cNvSpPr>
            <a:spLocks noGrp="1"/>
          </p:cNvSpPr>
          <p:nvPr>
            <p:ph type="title"/>
          </p:nvPr>
        </p:nvSpPr>
        <p:spPr>
          <a:xfrm>
            <a:off x="1528548" y="365125"/>
            <a:ext cx="982525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1062BB-26E2-4C81-9012-1D78A77B5AB1}"/>
              </a:ext>
            </a:extLst>
          </p:cNvPr>
          <p:cNvSpPr>
            <a:spLocks noGrp="1"/>
          </p:cNvSpPr>
          <p:nvPr>
            <p:ph type="body" idx="1"/>
          </p:nvPr>
        </p:nvSpPr>
        <p:spPr>
          <a:xfrm>
            <a:off x="1528548" y="1825625"/>
            <a:ext cx="982525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FF9B56E-19A8-4761-8B4C-DA44112F2C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r>
              <a:rPr lang="en-US"/>
              <a:t>Common Higher Ground</a:t>
            </a:r>
          </a:p>
        </p:txBody>
      </p:sp>
      <p:sp>
        <p:nvSpPr>
          <p:cNvPr id="12" name="Slide Number Placeholder 5">
            <a:extLst>
              <a:ext uri="{FF2B5EF4-FFF2-40B4-BE49-F238E27FC236}">
                <a16:creationId xmlns:a16="http://schemas.microsoft.com/office/drawing/2014/main" id="{96E85C6E-6751-4A62-AB87-A615F7A26FF2}"/>
              </a:ext>
            </a:extLst>
          </p:cNvPr>
          <p:cNvSpPr txBox="1">
            <a:spLocks/>
          </p:cNvSpPr>
          <p:nvPr userDrawn="1"/>
        </p:nvSpPr>
        <p:spPr>
          <a:xfrm>
            <a:off x="453215" y="6344336"/>
            <a:ext cx="40374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3F6FF3-5BA3-4C61-A86F-3BFCFEECA629}" type="slidenum">
              <a:rPr lang="en-US" smtClean="0"/>
              <a:pPr/>
              <a:t>‹#›</a:t>
            </a:fld>
            <a:endParaRPr lang="en-US"/>
          </a:p>
        </p:txBody>
      </p:sp>
      <p:cxnSp>
        <p:nvCxnSpPr>
          <p:cNvPr id="10" name="Straight Connector 9">
            <a:extLst>
              <a:ext uri="{FF2B5EF4-FFF2-40B4-BE49-F238E27FC236}">
                <a16:creationId xmlns:a16="http://schemas.microsoft.com/office/drawing/2014/main" id="{358607A5-4688-48E7-9B6F-4DE9F0F6E781}"/>
              </a:ext>
            </a:extLst>
          </p:cNvPr>
          <p:cNvCxnSpPr>
            <a:cxnSpLocks/>
          </p:cNvCxnSpPr>
          <p:nvPr userDrawn="1"/>
        </p:nvCxnSpPr>
        <p:spPr>
          <a:xfrm flipH="1">
            <a:off x="0" y="-150125"/>
            <a:ext cx="1121393" cy="7274256"/>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49F48A5D-4B78-4CF5-9149-EB0B32D08818}"/>
              </a:ext>
            </a:extLst>
          </p:cNvPr>
          <p:cNvCxnSpPr>
            <a:cxnSpLocks/>
          </p:cNvCxnSpPr>
          <p:nvPr userDrawn="1"/>
        </p:nvCxnSpPr>
        <p:spPr>
          <a:xfrm>
            <a:off x="881533" y="1550562"/>
            <a:ext cx="386536" cy="5469670"/>
          </a:xfrm>
          <a:prstGeom prst="line">
            <a:avLst/>
          </a:prstGeom>
          <a:ln w="57150">
            <a:solidFill>
              <a:srgbClr val="FFFF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55821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36" userDrawn="1">
          <p15:clr>
            <a:srgbClr val="F26B43"/>
          </p15:clr>
        </p15:guide>
        <p15:guide id="2" orient="horz" pos="1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http://www.keystone.org/about/staff/ernest-house-j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emf"/><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notesSlide" Target="../notesSlides/notesSlide3.xml"/><Relationship Id="rId16" Type="http://schemas.openxmlformats.org/officeDocument/2006/relationships/image" Target="../media/image19.emf"/><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3A18-6B7B-4E21-A1D4-5445E79AE5C1}"/>
              </a:ext>
            </a:extLst>
          </p:cNvPr>
          <p:cNvSpPr>
            <a:spLocks noGrp="1"/>
          </p:cNvSpPr>
          <p:nvPr>
            <p:ph type="ctrTitle"/>
          </p:nvPr>
        </p:nvSpPr>
        <p:spPr>
          <a:xfrm>
            <a:off x="1308715" y="2743199"/>
            <a:ext cx="10564837" cy="1871975"/>
          </a:xfrm>
        </p:spPr>
        <p:txBody>
          <a:bodyPr>
            <a:noAutofit/>
          </a:bodyPr>
          <a:lstStyle/>
          <a:p>
            <a:r>
              <a:rPr lang="en-US" sz="4000">
                <a:latin typeface="Open Sans Light" panose="020B0306030504020204" pitchFamily="34" charset="0"/>
                <a:ea typeface="Open Sans Light" panose="020B0306030504020204" pitchFamily="34" charset="0"/>
                <a:cs typeface="Open Sans Light" panose="020B0306030504020204" pitchFamily="34" charset="0"/>
              </a:rPr>
              <a:t>Wolf Restoration &amp; Management Plan </a:t>
            </a:r>
            <a:br>
              <a:rPr lang="en-US" sz="4000">
                <a:latin typeface="Open Sans Light" panose="020B0306030504020204" pitchFamily="34" charset="0"/>
                <a:ea typeface="Open Sans Light" panose="020B0306030504020204" pitchFamily="34" charset="0"/>
                <a:cs typeface="Open Sans Light" panose="020B0306030504020204" pitchFamily="34" charset="0"/>
              </a:rPr>
            </a:br>
            <a:r>
              <a:rPr lang="en-US" sz="4000">
                <a:latin typeface="Open Sans Light" panose="020B0306030504020204" pitchFamily="34" charset="0"/>
                <a:ea typeface="Open Sans Light" panose="020B0306030504020204" pitchFamily="34" charset="0"/>
                <a:cs typeface="Open Sans Light" panose="020B0306030504020204" pitchFamily="34" charset="0"/>
              </a:rPr>
              <a:t>Public Outreach &amp; </a:t>
            </a:r>
            <a:br>
              <a:rPr lang="en-US" sz="4000">
                <a:latin typeface="Open Sans Light" panose="020B0306030504020204" pitchFamily="34" charset="0"/>
                <a:ea typeface="Open Sans Light" panose="020B0306030504020204" pitchFamily="34" charset="0"/>
                <a:cs typeface="Open Sans Light" panose="020B0306030504020204" pitchFamily="34" charset="0"/>
              </a:rPr>
            </a:br>
            <a:r>
              <a:rPr lang="en-US" sz="4000">
                <a:latin typeface="Open Sans Light" panose="020B0306030504020204" pitchFamily="34" charset="0"/>
                <a:ea typeface="Open Sans Light" panose="020B0306030504020204" pitchFamily="34" charset="0"/>
                <a:cs typeface="Open Sans Light" panose="020B0306030504020204" pitchFamily="34" charset="0"/>
              </a:rPr>
              <a:t>Advisory Group Facilitation</a:t>
            </a:r>
          </a:p>
        </p:txBody>
      </p:sp>
      <p:sp>
        <p:nvSpPr>
          <p:cNvPr id="3" name="Subtitle 2">
            <a:extLst>
              <a:ext uri="{FF2B5EF4-FFF2-40B4-BE49-F238E27FC236}">
                <a16:creationId xmlns:a16="http://schemas.microsoft.com/office/drawing/2014/main" id="{24BC1398-99F9-41D2-8F5E-60514A2387C9}"/>
              </a:ext>
            </a:extLst>
          </p:cNvPr>
          <p:cNvSpPr>
            <a:spLocks noGrp="1"/>
          </p:cNvSpPr>
          <p:nvPr>
            <p:ph type="subTitle" idx="1"/>
          </p:nvPr>
        </p:nvSpPr>
        <p:spPr>
          <a:xfrm>
            <a:off x="1937580" y="4792595"/>
            <a:ext cx="9067800" cy="802987"/>
          </a:xfrm>
        </p:spPr>
        <p:txBody>
          <a:bodyPr>
            <a:normAutofit fontScale="62500" lnSpcReduction="20000"/>
          </a:bodyPr>
          <a:lstStyle/>
          <a:p>
            <a:r>
              <a:rPr lang="en-US">
                <a:latin typeface="Open Sans Light" panose="020B0306030504020204" pitchFamily="34" charset="0"/>
                <a:ea typeface="Open Sans Light" panose="020B0306030504020204" pitchFamily="34" charset="0"/>
                <a:cs typeface="Open Sans Light" panose="020B0306030504020204" pitchFamily="34" charset="0"/>
              </a:rPr>
              <a:t>Keystone Policy Center </a:t>
            </a:r>
          </a:p>
          <a:p>
            <a:r>
              <a:rPr lang="en-US" sz="1800">
                <a:latin typeface="Open Sans Light" panose="020B0306030504020204" pitchFamily="34" charset="0"/>
                <a:ea typeface="Open Sans Light" panose="020B0306030504020204" pitchFamily="34" charset="0"/>
                <a:cs typeface="Open Sans Light" panose="020B0306030504020204" pitchFamily="34" charset="0"/>
              </a:rPr>
              <a:t>Meet &amp; Greet with Parks and Wildlife Commission</a:t>
            </a:r>
          </a:p>
          <a:p>
            <a:r>
              <a:rPr lang="en-US" sz="1800">
                <a:latin typeface="Open Sans Light" panose="020B0306030504020204" pitchFamily="34" charset="0"/>
                <a:ea typeface="Open Sans Light" panose="020B0306030504020204" pitchFamily="34" charset="0"/>
                <a:cs typeface="Open Sans Light" panose="020B0306030504020204" pitchFamily="34" charset="0"/>
              </a:rPr>
              <a:t>May 6, 2021</a:t>
            </a:r>
          </a:p>
        </p:txBody>
      </p:sp>
    </p:spTree>
    <p:extLst>
      <p:ext uri="{BB962C8B-B14F-4D97-AF65-F5344CB8AC3E}">
        <p14:creationId xmlns:p14="http://schemas.microsoft.com/office/powerpoint/2010/main" val="3715565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3B6A-B40C-4736-A384-38A04F22A1A6}"/>
              </a:ext>
            </a:extLst>
          </p:cNvPr>
          <p:cNvSpPr>
            <a:spLocks noGrp="1"/>
          </p:cNvSpPr>
          <p:nvPr>
            <p:ph type="title"/>
          </p:nvPr>
        </p:nvSpPr>
        <p:spPr/>
        <p:txBody>
          <a:bodyPr/>
          <a:lstStyle/>
          <a:p>
            <a:r>
              <a:rPr lang="en-US">
                <a:latin typeface="Open Sans Light" panose="020B0306030504020204" pitchFamily="34" charset="0"/>
                <a:ea typeface="Open Sans Light" panose="020B0306030504020204" pitchFamily="34" charset="0"/>
                <a:cs typeface="Open Sans Light" panose="020B0306030504020204" pitchFamily="34" charset="0"/>
              </a:rPr>
              <a:t>Core Team Introductions</a:t>
            </a:r>
          </a:p>
        </p:txBody>
      </p:sp>
      <p:pic>
        <p:nvPicPr>
          <p:cNvPr id="4" name="Picture 3">
            <a:extLst>
              <a:ext uri="{FF2B5EF4-FFF2-40B4-BE49-F238E27FC236}">
                <a16:creationId xmlns:a16="http://schemas.microsoft.com/office/drawing/2014/main" id="{AD69CBCA-B216-4655-B929-F2E83753883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01599" y="1650118"/>
            <a:ext cx="1329055" cy="1325564"/>
          </a:xfrm>
          <a:prstGeom prst="ellipse">
            <a:avLst/>
          </a:prstGeom>
          <a:noFill/>
        </p:spPr>
      </p:pic>
      <p:pic>
        <p:nvPicPr>
          <p:cNvPr id="5" name="Picture 4">
            <a:hlinkClick r:id="rId4" tgtFrame="&quot;_self&quot;"/>
            <a:extLst>
              <a:ext uri="{FF2B5EF4-FFF2-40B4-BE49-F238E27FC236}">
                <a16:creationId xmlns:a16="http://schemas.microsoft.com/office/drawing/2014/main" id="{67A6C093-2CEF-43FA-B5E0-C90719DA744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62491" y="1596265"/>
            <a:ext cx="1329055" cy="1416050"/>
          </a:xfrm>
          <a:prstGeom prst="ellipse">
            <a:avLst/>
          </a:prstGeom>
          <a:noFill/>
        </p:spPr>
      </p:pic>
      <p:pic>
        <p:nvPicPr>
          <p:cNvPr id="6" name="Picture 5">
            <a:extLst>
              <a:ext uri="{FF2B5EF4-FFF2-40B4-BE49-F238E27FC236}">
                <a16:creationId xmlns:a16="http://schemas.microsoft.com/office/drawing/2014/main" id="{2FB63500-A733-4765-A9CC-68233690E08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625151" y="1647065"/>
            <a:ext cx="1365250" cy="1365250"/>
          </a:xfrm>
          <a:prstGeom prst="ellipse">
            <a:avLst/>
          </a:prstGeom>
          <a:noFill/>
        </p:spPr>
      </p:pic>
      <p:sp>
        <p:nvSpPr>
          <p:cNvPr id="7" name="TextBox 6">
            <a:extLst>
              <a:ext uri="{FF2B5EF4-FFF2-40B4-BE49-F238E27FC236}">
                <a16:creationId xmlns:a16="http://schemas.microsoft.com/office/drawing/2014/main" id="{B438DE7E-98B2-4A5A-9BB2-FB36A7CE284A}"/>
              </a:ext>
            </a:extLst>
          </p:cNvPr>
          <p:cNvSpPr txBox="1"/>
          <p:nvPr/>
        </p:nvSpPr>
        <p:spPr>
          <a:xfrm>
            <a:off x="1084521" y="3101472"/>
            <a:ext cx="3592540" cy="1477328"/>
          </a:xfrm>
          <a:prstGeom prst="rect">
            <a:avLst/>
          </a:prstGeom>
          <a:noFill/>
        </p:spPr>
        <p:txBody>
          <a:bodyPr wrap="square" rtlCol="0">
            <a:spAutoFit/>
          </a:bodyPr>
          <a:lstStyle/>
          <a:p>
            <a:pPr algn="ctr"/>
            <a:r>
              <a:rPr lang="en-US" b="1"/>
              <a:t>Julie Shapiro</a:t>
            </a:r>
          </a:p>
          <a:p>
            <a:pPr algn="ctr"/>
            <a:r>
              <a:rPr lang="en-US"/>
              <a:t>Director, Natural Resources</a:t>
            </a:r>
          </a:p>
          <a:p>
            <a:pPr algn="ctr"/>
            <a:endParaRPr lang="en-US"/>
          </a:p>
          <a:p>
            <a:pPr algn="ctr"/>
            <a:r>
              <a:rPr lang="en-US"/>
              <a:t>Team Lead</a:t>
            </a:r>
          </a:p>
          <a:p>
            <a:pPr algn="ctr"/>
            <a:r>
              <a:rPr lang="en-US"/>
              <a:t>TWG Lead; SAG Co-Lead</a:t>
            </a:r>
          </a:p>
        </p:txBody>
      </p:sp>
      <p:sp>
        <p:nvSpPr>
          <p:cNvPr id="8" name="TextBox 7">
            <a:extLst>
              <a:ext uri="{FF2B5EF4-FFF2-40B4-BE49-F238E27FC236}">
                <a16:creationId xmlns:a16="http://schemas.microsoft.com/office/drawing/2014/main" id="{8BFECEA0-4336-4DCF-AC0B-AC24E8018983}"/>
              </a:ext>
            </a:extLst>
          </p:cNvPr>
          <p:cNvSpPr txBox="1"/>
          <p:nvPr/>
        </p:nvSpPr>
        <p:spPr>
          <a:xfrm>
            <a:off x="4677061" y="3101472"/>
            <a:ext cx="2499916" cy="1754326"/>
          </a:xfrm>
          <a:prstGeom prst="rect">
            <a:avLst/>
          </a:prstGeom>
          <a:noFill/>
        </p:spPr>
        <p:txBody>
          <a:bodyPr wrap="square" rtlCol="0">
            <a:spAutoFit/>
          </a:bodyPr>
          <a:lstStyle/>
          <a:p>
            <a:pPr algn="ctr"/>
            <a:r>
              <a:rPr lang="en-US" b="1"/>
              <a:t>Ernest House, Jr.</a:t>
            </a:r>
          </a:p>
          <a:p>
            <a:pPr algn="ctr"/>
            <a:r>
              <a:rPr lang="en-US"/>
              <a:t>Director, AI/AN</a:t>
            </a:r>
          </a:p>
          <a:p>
            <a:pPr algn="ctr"/>
            <a:endParaRPr lang="en-US"/>
          </a:p>
          <a:p>
            <a:pPr algn="ctr"/>
            <a:r>
              <a:rPr lang="en-US"/>
              <a:t>SAG Co-Lead, </a:t>
            </a:r>
          </a:p>
          <a:p>
            <a:pPr algn="ctr"/>
            <a:r>
              <a:rPr lang="en-US"/>
              <a:t>West Slope, Tribal and Indigenous Outreach</a:t>
            </a:r>
          </a:p>
        </p:txBody>
      </p:sp>
      <p:sp>
        <p:nvSpPr>
          <p:cNvPr id="9" name="TextBox 8">
            <a:extLst>
              <a:ext uri="{FF2B5EF4-FFF2-40B4-BE49-F238E27FC236}">
                <a16:creationId xmlns:a16="http://schemas.microsoft.com/office/drawing/2014/main" id="{4272C8AF-9ECB-47C5-B05C-8CBD9F96734D}"/>
              </a:ext>
            </a:extLst>
          </p:cNvPr>
          <p:cNvSpPr txBox="1"/>
          <p:nvPr/>
        </p:nvSpPr>
        <p:spPr>
          <a:xfrm>
            <a:off x="8057818" y="3105552"/>
            <a:ext cx="2499916" cy="1477328"/>
          </a:xfrm>
          <a:prstGeom prst="rect">
            <a:avLst/>
          </a:prstGeom>
          <a:noFill/>
        </p:spPr>
        <p:txBody>
          <a:bodyPr wrap="square" rtlCol="0">
            <a:spAutoFit/>
          </a:bodyPr>
          <a:lstStyle/>
          <a:p>
            <a:pPr algn="ctr"/>
            <a:r>
              <a:rPr lang="en-US" b="1"/>
              <a:t>Cally King Newman</a:t>
            </a:r>
          </a:p>
          <a:p>
            <a:pPr algn="ctr"/>
            <a:r>
              <a:rPr lang="en-US"/>
              <a:t>Sr. Project Manager</a:t>
            </a:r>
          </a:p>
          <a:p>
            <a:pPr algn="ctr"/>
            <a:endParaRPr lang="en-US"/>
          </a:p>
          <a:p>
            <a:pPr algn="ctr"/>
            <a:r>
              <a:rPr lang="en-US"/>
              <a:t>Public Involvement Lead</a:t>
            </a:r>
          </a:p>
          <a:p>
            <a:pPr algn="ctr"/>
            <a:r>
              <a:rPr lang="en-US"/>
              <a:t>TWG and SAG Support</a:t>
            </a:r>
          </a:p>
        </p:txBody>
      </p:sp>
    </p:spTree>
    <p:extLst>
      <p:ext uri="{BB962C8B-B14F-4D97-AF65-F5344CB8AC3E}">
        <p14:creationId xmlns:p14="http://schemas.microsoft.com/office/powerpoint/2010/main" val="405383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21977B-8354-4883-ADF0-61F2B4961C54}"/>
              </a:ext>
            </a:extLst>
          </p:cNvPr>
          <p:cNvPicPr>
            <a:picLocks noChangeAspect="1"/>
          </p:cNvPicPr>
          <p:nvPr/>
        </p:nvPicPr>
        <p:blipFill rotWithShape="1">
          <a:blip r:embed="rId3"/>
          <a:srcRect t="26107" r="38230" b="10340"/>
          <a:stretch/>
        </p:blipFill>
        <p:spPr>
          <a:xfrm>
            <a:off x="985826" y="673179"/>
            <a:ext cx="2488520" cy="1440218"/>
          </a:xfrm>
          <a:prstGeom prst="rect">
            <a:avLst/>
          </a:prstGeom>
        </p:spPr>
      </p:pic>
      <p:pic>
        <p:nvPicPr>
          <p:cNvPr id="16" name="Picture 15">
            <a:extLst>
              <a:ext uri="{FF2B5EF4-FFF2-40B4-BE49-F238E27FC236}">
                <a16:creationId xmlns:a16="http://schemas.microsoft.com/office/drawing/2014/main" id="{A27C2EB7-CB1D-4106-8A20-29DF569830D7}"/>
              </a:ext>
            </a:extLst>
          </p:cNvPr>
          <p:cNvPicPr>
            <a:picLocks noChangeAspect="1"/>
          </p:cNvPicPr>
          <p:nvPr/>
        </p:nvPicPr>
        <p:blipFill>
          <a:blip r:embed="rId4"/>
          <a:stretch>
            <a:fillRect/>
          </a:stretch>
        </p:blipFill>
        <p:spPr>
          <a:xfrm>
            <a:off x="6950901" y="386473"/>
            <a:ext cx="2702006" cy="2086852"/>
          </a:xfrm>
          <a:prstGeom prst="rect">
            <a:avLst/>
          </a:prstGeom>
        </p:spPr>
      </p:pic>
      <p:pic>
        <p:nvPicPr>
          <p:cNvPr id="17" name="Picture 16">
            <a:extLst>
              <a:ext uri="{FF2B5EF4-FFF2-40B4-BE49-F238E27FC236}">
                <a16:creationId xmlns:a16="http://schemas.microsoft.com/office/drawing/2014/main" id="{D21A8183-2DBE-4882-9EDF-2D75A182015E}"/>
              </a:ext>
            </a:extLst>
          </p:cNvPr>
          <p:cNvPicPr>
            <a:picLocks noChangeAspect="1"/>
          </p:cNvPicPr>
          <p:nvPr/>
        </p:nvPicPr>
        <p:blipFill rotWithShape="1">
          <a:blip r:embed="rId5"/>
          <a:srcRect l="20393" t="20553" r="50446" b="6408"/>
          <a:stretch/>
        </p:blipFill>
        <p:spPr>
          <a:xfrm>
            <a:off x="7904702" y="2680288"/>
            <a:ext cx="1953737" cy="2752586"/>
          </a:xfrm>
          <a:prstGeom prst="rect">
            <a:avLst/>
          </a:prstGeom>
        </p:spPr>
      </p:pic>
      <p:pic>
        <p:nvPicPr>
          <p:cNvPr id="19" name="Picture 18">
            <a:extLst>
              <a:ext uri="{FF2B5EF4-FFF2-40B4-BE49-F238E27FC236}">
                <a16:creationId xmlns:a16="http://schemas.microsoft.com/office/drawing/2014/main" id="{077D3793-3C97-457E-BD0E-BA62C18544E3}"/>
              </a:ext>
            </a:extLst>
          </p:cNvPr>
          <p:cNvPicPr>
            <a:picLocks noChangeAspect="1"/>
          </p:cNvPicPr>
          <p:nvPr/>
        </p:nvPicPr>
        <p:blipFill rotWithShape="1">
          <a:blip r:embed="rId6"/>
          <a:srcRect l="18214" t="16598" r="48649" b="6035"/>
          <a:stretch/>
        </p:blipFill>
        <p:spPr>
          <a:xfrm>
            <a:off x="5557093" y="2500004"/>
            <a:ext cx="2072755" cy="2722061"/>
          </a:xfrm>
          <a:prstGeom prst="rect">
            <a:avLst/>
          </a:prstGeom>
        </p:spPr>
      </p:pic>
      <p:pic>
        <p:nvPicPr>
          <p:cNvPr id="26" name="Picture 25" descr="A close up of a logo&#10;&#10;Description automatically generated">
            <a:extLst>
              <a:ext uri="{FF2B5EF4-FFF2-40B4-BE49-F238E27FC236}">
                <a16:creationId xmlns:a16="http://schemas.microsoft.com/office/drawing/2014/main" id="{338ABBE4-93D3-4931-A24D-7BF805AFE7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785" y="2468423"/>
            <a:ext cx="1561707" cy="1638355"/>
          </a:xfrm>
          <a:prstGeom prst="rect">
            <a:avLst/>
          </a:prstGeom>
        </p:spPr>
      </p:pic>
      <p:pic>
        <p:nvPicPr>
          <p:cNvPr id="14" name="Picture 13">
            <a:extLst>
              <a:ext uri="{FF2B5EF4-FFF2-40B4-BE49-F238E27FC236}">
                <a16:creationId xmlns:a16="http://schemas.microsoft.com/office/drawing/2014/main" id="{8A86E4B1-FD21-435B-B829-0FFC23D125DE}"/>
              </a:ext>
            </a:extLst>
          </p:cNvPr>
          <p:cNvPicPr>
            <a:picLocks noChangeAspect="1"/>
          </p:cNvPicPr>
          <p:nvPr/>
        </p:nvPicPr>
        <p:blipFill rotWithShape="1">
          <a:blip r:embed="rId8">
            <a:extLst>
              <a:ext uri="{28A0092B-C50C-407E-A947-70E740481C1C}">
                <a14:useLocalDpi xmlns:a14="http://schemas.microsoft.com/office/drawing/2010/main" val="0"/>
              </a:ext>
            </a:extLst>
          </a:blip>
          <a:srcRect l="13399" r="19934"/>
          <a:stretch/>
        </p:blipFill>
        <p:spPr>
          <a:xfrm>
            <a:off x="9786187" y="652614"/>
            <a:ext cx="2285393" cy="2285393"/>
          </a:xfrm>
          <a:prstGeom prst="ellipse">
            <a:avLst/>
          </a:prstGeom>
        </p:spPr>
      </p:pic>
      <p:grpSp>
        <p:nvGrpSpPr>
          <p:cNvPr id="1024" name="Group 1023">
            <a:extLst>
              <a:ext uri="{FF2B5EF4-FFF2-40B4-BE49-F238E27FC236}">
                <a16:creationId xmlns:a16="http://schemas.microsoft.com/office/drawing/2014/main" id="{D888DFCB-049C-4133-BC0C-141A451DC500}"/>
              </a:ext>
            </a:extLst>
          </p:cNvPr>
          <p:cNvGrpSpPr/>
          <p:nvPr/>
        </p:nvGrpSpPr>
        <p:grpSpPr>
          <a:xfrm>
            <a:off x="1432690" y="4386059"/>
            <a:ext cx="1566688" cy="2250774"/>
            <a:chOff x="5306191" y="3209512"/>
            <a:chExt cx="2097760" cy="3013737"/>
          </a:xfrm>
        </p:grpSpPr>
        <p:pic>
          <p:nvPicPr>
            <p:cNvPr id="20" name="Picture 19">
              <a:extLst>
                <a:ext uri="{FF2B5EF4-FFF2-40B4-BE49-F238E27FC236}">
                  <a16:creationId xmlns:a16="http://schemas.microsoft.com/office/drawing/2014/main" id="{5C370887-E7BF-4F97-9798-5CD2A85D5408}"/>
                </a:ext>
              </a:extLst>
            </p:cNvPr>
            <p:cNvPicPr>
              <a:picLocks noChangeAspect="1"/>
            </p:cNvPicPr>
            <p:nvPr/>
          </p:nvPicPr>
          <p:blipFill rotWithShape="1">
            <a:blip r:embed="rId9"/>
            <a:srcRect l="36505" t="24218" r="43952" b="26394"/>
            <a:stretch/>
          </p:blipFill>
          <p:spPr>
            <a:xfrm>
              <a:off x="5306191" y="3209512"/>
              <a:ext cx="2097760" cy="2981907"/>
            </a:xfrm>
            <a:prstGeom prst="rect">
              <a:avLst/>
            </a:prstGeom>
          </p:spPr>
        </p:pic>
        <p:pic>
          <p:nvPicPr>
            <p:cNvPr id="1032" name="Picture 8" descr="Outdoor Recreation Logo">
              <a:extLst>
                <a:ext uri="{FF2B5EF4-FFF2-40B4-BE49-F238E27FC236}">
                  <a16:creationId xmlns:a16="http://schemas.microsoft.com/office/drawing/2014/main" id="{D9364472-9FA2-42FA-A465-1924B6AB28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6191" y="5036922"/>
              <a:ext cx="1173219" cy="118632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Content Placeholder 2" descr="A group of people sitting at a table&#10;&#10;Description automatically generated with low confidence">
            <a:extLst>
              <a:ext uri="{FF2B5EF4-FFF2-40B4-BE49-F238E27FC236}">
                <a16:creationId xmlns:a16="http://schemas.microsoft.com/office/drawing/2014/main" id="{496B1413-120A-4EF4-BF17-2151111238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92478" y="4812182"/>
            <a:ext cx="2906851" cy="1937427"/>
          </a:xfrm>
          <a:prstGeom prst="ellipse">
            <a:avLst/>
          </a:prstGeom>
        </p:spPr>
      </p:pic>
      <p:pic>
        <p:nvPicPr>
          <p:cNvPr id="5122" name="Picture 2" descr="NoCoPLACES 2050">
            <a:extLst>
              <a:ext uri="{FF2B5EF4-FFF2-40B4-BE49-F238E27FC236}">
                <a16:creationId xmlns:a16="http://schemas.microsoft.com/office/drawing/2014/main" id="{E2B933D1-2959-4566-B142-0C919A32C6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4665" y="5389490"/>
            <a:ext cx="3675952" cy="13601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eld-to-Market-Logo - NACD">
            <a:extLst>
              <a:ext uri="{FF2B5EF4-FFF2-40B4-BE49-F238E27FC236}">
                <a16:creationId xmlns:a16="http://schemas.microsoft.com/office/drawing/2014/main" id="{5BADA44B-2EFC-42CB-A307-40127C5D8C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77827" y="3112046"/>
            <a:ext cx="1902114" cy="1200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with medium confidence">
            <a:extLst>
              <a:ext uri="{FF2B5EF4-FFF2-40B4-BE49-F238E27FC236}">
                <a16:creationId xmlns:a16="http://schemas.microsoft.com/office/drawing/2014/main" id="{5E5EA3A6-DF87-49FE-9666-9E190B2F3AA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74346" y="5431311"/>
            <a:ext cx="1061873" cy="1200625"/>
          </a:xfrm>
          <a:prstGeom prst="rect">
            <a:avLst/>
          </a:prstGeom>
        </p:spPr>
      </p:pic>
      <p:grpSp>
        <p:nvGrpSpPr>
          <p:cNvPr id="10" name="Group 9">
            <a:extLst>
              <a:ext uri="{FF2B5EF4-FFF2-40B4-BE49-F238E27FC236}">
                <a16:creationId xmlns:a16="http://schemas.microsoft.com/office/drawing/2014/main" id="{D7E66DBE-FD0C-4E49-B233-C95FC8AD9DA2}"/>
              </a:ext>
            </a:extLst>
          </p:cNvPr>
          <p:cNvGrpSpPr/>
          <p:nvPr/>
        </p:nvGrpSpPr>
        <p:grpSpPr>
          <a:xfrm>
            <a:off x="3220168" y="2680288"/>
            <a:ext cx="2002923" cy="2615950"/>
            <a:chOff x="938965" y="428278"/>
            <a:chExt cx="2169420" cy="2892559"/>
          </a:xfrm>
        </p:grpSpPr>
        <p:pic>
          <p:nvPicPr>
            <p:cNvPr id="30" name="Picture 29" descr="A close up of a rock&#10;&#10;Description automatically generated">
              <a:extLst>
                <a:ext uri="{FF2B5EF4-FFF2-40B4-BE49-F238E27FC236}">
                  <a16:creationId xmlns:a16="http://schemas.microsoft.com/office/drawing/2014/main" id="{9B400571-8B8C-464F-8593-51BAFC80AB6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577395" y="789848"/>
              <a:ext cx="2892559" cy="2169420"/>
            </a:xfrm>
            <a:prstGeom prst="rect">
              <a:avLst/>
            </a:prstGeom>
          </p:spPr>
        </p:pic>
        <p:pic>
          <p:nvPicPr>
            <p:cNvPr id="9" name="Picture 8">
              <a:extLst>
                <a:ext uri="{FF2B5EF4-FFF2-40B4-BE49-F238E27FC236}">
                  <a16:creationId xmlns:a16="http://schemas.microsoft.com/office/drawing/2014/main" id="{4C49C0BA-F447-4DED-BA4C-C3114D14D7A1}"/>
                </a:ext>
              </a:extLst>
            </p:cNvPr>
            <p:cNvPicPr>
              <a:picLocks noChangeAspect="1"/>
            </p:cNvPicPr>
            <p:nvPr/>
          </p:nvPicPr>
          <p:blipFill>
            <a:blip r:embed="rId16"/>
            <a:stretch>
              <a:fillRect/>
            </a:stretch>
          </p:blipFill>
          <p:spPr>
            <a:xfrm>
              <a:off x="1463879" y="2821465"/>
              <a:ext cx="1628943" cy="480183"/>
            </a:xfrm>
            <a:prstGeom prst="rect">
              <a:avLst/>
            </a:prstGeom>
          </p:spPr>
        </p:pic>
      </p:grpSp>
      <p:pic>
        <p:nvPicPr>
          <p:cNvPr id="5126" name="Picture 6" descr="Farmers for Monarchs &amp; Keystone Monarch Collaborative | American Soybean  Association">
            <a:extLst>
              <a:ext uri="{FF2B5EF4-FFF2-40B4-BE49-F238E27FC236}">
                <a16:creationId xmlns:a16="http://schemas.microsoft.com/office/drawing/2014/main" id="{2E2A496B-7A63-47ED-857A-F7F4539A37A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96001" y="716967"/>
            <a:ext cx="1338979" cy="1338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F86FD5D-A35B-44C7-9E6C-BA4B92684ED9}"/>
              </a:ext>
            </a:extLst>
          </p:cNvPr>
          <p:cNvPicPr>
            <a:picLocks noChangeAspect="1"/>
          </p:cNvPicPr>
          <p:nvPr/>
        </p:nvPicPr>
        <p:blipFill>
          <a:blip r:embed="rId18"/>
          <a:stretch>
            <a:fillRect/>
          </a:stretch>
        </p:blipFill>
        <p:spPr>
          <a:xfrm>
            <a:off x="3656220" y="413152"/>
            <a:ext cx="1626018" cy="2086852"/>
          </a:xfrm>
          <a:prstGeom prst="rect">
            <a:avLst/>
          </a:prstGeom>
        </p:spPr>
      </p:pic>
    </p:spTree>
    <p:extLst>
      <p:ext uri="{BB962C8B-B14F-4D97-AF65-F5344CB8AC3E}">
        <p14:creationId xmlns:p14="http://schemas.microsoft.com/office/powerpoint/2010/main" val="330719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9219-7D0F-4DAD-9F21-92A2B1EF5112}"/>
              </a:ext>
            </a:extLst>
          </p:cNvPr>
          <p:cNvSpPr>
            <a:spLocks noGrp="1"/>
          </p:cNvSpPr>
          <p:nvPr>
            <p:ph type="title"/>
          </p:nvPr>
        </p:nvSpPr>
        <p:spPr/>
        <p:txBody>
          <a:bodyPr/>
          <a:lstStyle/>
          <a:p>
            <a:r>
              <a:rPr lang="en-US"/>
              <a:t>Unique Dynamics for Wolf Reintroduction</a:t>
            </a:r>
          </a:p>
        </p:txBody>
      </p:sp>
      <p:graphicFrame>
        <p:nvGraphicFramePr>
          <p:cNvPr id="9" name="Diagram 8">
            <a:extLst>
              <a:ext uri="{FF2B5EF4-FFF2-40B4-BE49-F238E27FC236}">
                <a16:creationId xmlns:a16="http://schemas.microsoft.com/office/drawing/2014/main" id="{227D8530-98B3-4DD8-B094-F5AEAF2D9B5D}"/>
              </a:ext>
            </a:extLst>
          </p:cNvPr>
          <p:cNvGraphicFramePr/>
          <p:nvPr>
            <p:extLst>
              <p:ext uri="{D42A27DB-BD31-4B8C-83A1-F6EECF244321}">
                <p14:modId xmlns:p14="http://schemas.microsoft.com/office/powerpoint/2010/main" val="1772090107"/>
              </p:ext>
            </p:extLst>
          </p:nvPr>
        </p:nvGraphicFramePr>
        <p:xfrm>
          <a:off x="-262625" y="140417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C26CACE7-FDE4-4EEF-A757-24C5BC49833F}"/>
              </a:ext>
            </a:extLst>
          </p:cNvPr>
          <p:cNvGraphicFramePr/>
          <p:nvPr>
            <p:extLst>
              <p:ext uri="{D42A27DB-BD31-4B8C-83A1-F6EECF244321}">
                <p14:modId xmlns:p14="http://schemas.microsoft.com/office/powerpoint/2010/main" val="2736826902"/>
              </p:ext>
            </p:extLst>
          </p:nvPr>
        </p:nvGraphicFramePr>
        <p:xfrm>
          <a:off x="3498643" y="1428723"/>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08521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2F634-0012-40E2-8320-A42D93D41A77}"/>
              </a:ext>
            </a:extLst>
          </p:cNvPr>
          <p:cNvSpPr>
            <a:spLocks noGrp="1"/>
          </p:cNvSpPr>
          <p:nvPr>
            <p:ph type="title"/>
          </p:nvPr>
        </p:nvSpPr>
        <p:spPr/>
        <p:txBody>
          <a:bodyPr/>
          <a:lstStyle/>
          <a:p>
            <a:r>
              <a:rPr lang="en-US"/>
              <a:t>Draft Approach: Overview</a:t>
            </a:r>
          </a:p>
        </p:txBody>
      </p:sp>
      <p:pic>
        <p:nvPicPr>
          <p:cNvPr id="7" name="Content Placeholder 6" descr="A picture containing chart&#10;&#10;Description automatically generated">
            <a:extLst>
              <a:ext uri="{FF2B5EF4-FFF2-40B4-BE49-F238E27FC236}">
                <a16:creationId xmlns:a16="http://schemas.microsoft.com/office/drawing/2014/main" id="{0CA25355-5086-4F05-BE5A-7C67F80AD3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6912" y="2593118"/>
            <a:ext cx="9154450" cy="2816352"/>
          </a:xfrm>
        </p:spPr>
      </p:pic>
    </p:spTree>
    <p:extLst>
      <p:ext uri="{BB962C8B-B14F-4D97-AF65-F5344CB8AC3E}">
        <p14:creationId xmlns:p14="http://schemas.microsoft.com/office/powerpoint/2010/main" val="1126326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17FC-2A37-4670-AFCE-3E7863887676}"/>
              </a:ext>
            </a:extLst>
          </p:cNvPr>
          <p:cNvSpPr>
            <a:spLocks noGrp="1"/>
          </p:cNvSpPr>
          <p:nvPr>
            <p:ph type="title"/>
          </p:nvPr>
        </p:nvSpPr>
        <p:spPr>
          <a:xfrm>
            <a:off x="1528547" y="365125"/>
            <a:ext cx="10178957" cy="1325563"/>
          </a:xfrm>
        </p:spPr>
        <p:txBody>
          <a:bodyPr anchor="ctr">
            <a:normAutofit/>
          </a:bodyPr>
          <a:lstStyle/>
          <a:p>
            <a:r>
              <a:rPr lang="en-US"/>
              <a:t>Draft Approach: Public Involvement</a:t>
            </a:r>
          </a:p>
        </p:txBody>
      </p:sp>
      <p:sp>
        <p:nvSpPr>
          <p:cNvPr id="3" name="Content Placeholder 2">
            <a:extLst>
              <a:ext uri="{FF2B5EF4-FFF2-40B4-BE49-F238E27FC236}">
                <a16:creationId xmlns:a16="http://schemas.microsoft.com/office/drawing/2014/main" id="{9854E31D-8CF4-4D8E-94B7-263FFBBD8AA3}"/>
              </a:ext>
            </a:extLst>
          </p:cNvPr>
          <p:cNvSpPr>
            <a:spLocks noGrp="1"/>
          </p:cNvSpPr>
          <p:nvPr>
            <p:ph sz="half" idx="1"/>
          </p:nvPr>
        </p:nvSpPr>
        <p:spPr>
          <a:xfrm>
            <a:off x="1528547" y="1825625"/>
            <a:ext cx="4956419" cy="4351338"/>
          </a:xfrm>
        </p:spPr>
        <p:txBody>
          <a:bodyPr vert="horz" lIns="91440" tIns="45720" rIns="91440" bIns="45720" rtlCol="0" anchor="t">
            <a:normAutofit/>
          </a:bodyPr>
          <a:lstStyle/>
          <a:p>
            <a:r>
              <a:rPr lang="en-US" sz="2400">
                <a:effectLst/>
                <a:latin typeface="Segoe UI"/>
                <a:cs typeface="Segoe UI"/>
              </a:rPr>
              <a:t>Offering multiple modes for engaging the public’s substantive feedback and meeting procedural needs.</a:t>
            </a:r>
            <a:r>
              <a:rPr lang="en-US" sz="2400">
                <a:latin typeface="Segoe UI"/>
                <a:cs typeface="Segoe UI"/>
              </a:rPr>
              <a:t> </a:t>
            </a:r>
            <a:endParaRPr lang="en-US" sz="2400">
              <a:effectLst/>
            </a:endParaRPr>
          </a:p>
          <a:p>
            <a:r>
              <a:rPr lang="en-US" sz="2400">
                <a:effectLst/>
                <a:latin typeface="Segoe UI"/>
                <a:cs typeface="Segoe UI"/>
              </a:rPr>
              <a:t>Adapting during the COVID-19 pandemic.</a:t>
            </a:r>
            <a:r>
              <a:rPr lang="en-US" sz="2400">
                <a:latin typeface="Segoe UI"/>
                <a:cs typeface="Segoe UI"/>
              </a:rPr>
              <a:t> </a:t>
            </a:r>
            <a:endParaRPr lang="en-US" sz="2400"/>
          </a:p>
          <a:p>
            <a:r>
              <a:rPr lang="en-US" sz="2400">
                <a:effectLst/>
                <a:latin typeface="Segoe UI"/>
                <a:cs typeface="Segoe UI"/>
              </a:rPr>
              <a:t>Incorporating diversity, equity and inclusion.</a:t>
            </a:r>
            <a:r>
              <a:rPr lang="en-US" sz="2400">
                <a:latin typeface="Segoe UI"/>
                <a:cs typeface="Segoe UI"/>
              </a:rPr>
              <a:t> </a:t>
            </a:r>
            <a:endParaRPr lang="en-US" sz="2400">
              <a:effectLst/>
            </a:endParaRPr>
          </a:p>
          <a:p>
            <a:r>
              <a:rPr lang="en-US" sz="2400">
                <a:effectLst/>
                <a:latin typeface="Segoe UI"/>
                <a:cs typeface="Segoe UI"/>
              </a:rPr>
              <a:t>Making </a:t>
            </a:r>
            <a:r>
              <a:rPr lang="en-US" sz="2400">
                <a:latin typeface="Segoe UI"/>
                <a:cs typeface="Segoe UI"/>
              </a:rPr>
              <a:t>in-person </a:t>
            </a:r>
            <a:r>
              <a:rPr lang="en-US" sz="2400">
                <a:effectLst/>
                <a:latin typeface="Segoe UI"/>
                <a:cs typeface="Segoe UI"/>
              </a:rPr>
              <a:t>and virtual options simple and accessible, with low barriers to entry.</a:t>
            </a:r>
            <a:r>
              <a:rPr lang="en-US" sz="2400">
                <a:latin typeface="Segoe UI"/>
                <a:cs typeface="Segoe UI"/>
              </a:rPr>
              <a:t> </a:t>
            </a:r>
            <a:endParaRPr lang="en-US" sz="2400"/>
          </a:p>
        </p:txBody>
      </p:sp>
      <p:pic>
        <p:nvPicPr>
          <p:cNvPr id="4" name="Picture 3">
            <a:extLst>
              <a:ext uri="{FF2B5EF4-FFF2-40B4-BE49-F238E27FC236}">
                <a16:creationId xmlns:a16="http://schemas.microsoft.com/office/drawing/2014/main" id="{2B150EEA-408D-4889-A74C-7066FA63983A}"/>
              </a:ext>
            </a:extLst>
          </p:cNvPr>
          <p:cNvPicPr/>
          <p:nvPr/>
        </p:nvPicPr>
        <p:blipFill rotWithShape="1">
          <a:blip r:embed="rId3">
            <a:extLst>
              <a:ext uri="{28A0092B-C50C-407E-A947-70E740481C1C}">
                <a14:useLocalDpi xmlns:a14="http://schemas.microsoft.com/office/drawing/2010/main" val="0"/>
              </a:ext>
            </a:extLst>
          </a:blip>
          <a:srcRect l="8150" r="15002" b="-1"/>
          <a:stretch/>
        </p:blipFill>
        <p:spPr>
          <a:xfrm>
            <a:off x="8045774" y="1394536"/>
            <a:ext cx="3279954" cy="2606758"/>
          </a:xfrm>
          <a:prstGeom prst="ellipse">
            <a:avLst/>
          </a:prstGeom>
          <a:noFill/>
        </p:spPr>
      </p:pic>
      <p:pic>
        <p:nvPicPr>
          <p:cNvPr id="4098" name="DE2E3388-B07B-400B-92C6-1E506BCDD22F">
            <a:extLst>
              <a:ext uri="{FF2B5EF4-FFF2-40B4-BE49-F238E27FC236}">
                <a16:creationId xmlns:a16="http://schemas.microsoft.com/office/drawing/2014/main" id="{99B74269-F609-44A0-8CD7-5023AD78E2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1883" b="37553"/>
          <a:stretch/>
        </p:blipFill>
        <p:spPr bwMode="auto">
          <a:xfrm>
            <a:off x="6618025" y="3838826"/>
            <a:ext cx="3439220" cy="281062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412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A7DDE-72D9-4F27-A70C-0D5C03FCBA39}"/>
              </a:ext>
            </a:extLst>
          </p:cNvPr>
          <p:cNvSpPr>
            <a:spLocks noGrp="1"/>
          </p:cNvSpPr>
          <p:nvPr>
            <p:ph type="title"/>
          </p:nvPr>
        </p:nvSpPr>
        <p:spPr>
          <a:xfrm>
            <a:off x="1528547" y="365125"/>
            <a:ext cx="10178957" cy="1325563"/>
          </a:xfrm>
        </p:spPr>
        <p:txBody>
          <a:bodyPr anchor="ctr">
            <a:normAutofit/>
          </a:bodyPr>
          <a:lstStyle/>
          <a:p>
            <a:r>
              <a:rPr lang="en-US"/>
              <a:t>Draft Approach: Advisory Groups</a:t>
            </a:r>
          </a:p>
        </p:txBody>
      </p:sp>
      <p:sp>
        <p:nvSpPr>
          <p:cNvPr id="10" name="Content Placeholder 3">
            <a:extLst>
              <a:ext uri="{FF2B5EF4-FFF2-40B4-BE49-F238E27FC236}">
                <a16:creationId xmlns:a16="http://schemas.microsoft.com/office/drawing/2014/main" id="{68975F09-6652-4E71-99EF-0F47CD8F5F15}"/>
              </a:ext>
            </a:extLst>
          </p:cNvPr>
          <p:cNvSpPr>
            <a:spLocks noGrp="1"/>
          </p:cNvSpPr>
          <p:nvPr>
            <p:ph sz="half" idx="2"/>
          </p:nvPr>
        </p:nvSpPr>
        <p:spPr>
          <a:xfrm>
            <a:off x="6660109" y="1825625"/>
            <a:ext cx="5047395" cy="4351338"/>
          </a:xfrm>
        </p:spPr>
        <p:txBody>
          <a:bodyPr>
            <a:normAutofit/>
          </a:bodyPr>
          <a:lstStyle/>
          <a:p>
            <a:r>
              <a:rPr lang="en-US"/>
              <a:t>Establish clear objectives, expectations and decision-making process</a:t>
            </a:r>
          </a:p>
          <a:p>
            <a:pPr lvl="1"/>
            <a:r>
              <a:rPr lang="en-US"/>
              <a:t>Methods for defining and assessing agreement</a:t>
            </a:r>
          </a:p>
          <a:p>
            <a:r>
              <a:rPr lang="en-US"/>
              <a:t>Interactivity of Stakeholder and technical group</a:t>
            </a:r>
          </a:p>
          <a:p>
            <a:r>
              <a:rPr lang="en-US"/>
              <a:t>Utilize multiple, inclusive, responsive methods and trust-building</a:t>
            </a:r>
          </a:p>
        </p:txBody>
      </p:sp>
      <p:pic>
        <p:nvPicPr>
          <p:cNvPr id="7" name="Content Placeholder 6" descr="Diagram&#10;&#10;Description automatically generated">
            <a:extLst>
              <a:ext uri="{FF2B5EF4-FFF2-40B4-BE49-F238E27FC236}">
                <a16:creationId xmlns:a16="http://schemas.microsoft.com/office/drawing/2014/main" id="{3AEFCA2D-EB3C-44BD-87FA-6A7D843139B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90251" y="1894737"/>
            <a:ext cx="4405749" cy="3536818"/>
          </a:xfrm>
        </p:spPr>
      </p:pic>
    </p:spTree>
    <p:extLst>
      <p:ext uri="{BB962C8B-B14F-4D97-AF65-F5344CB8AC3E}">
        <p14:creationId xmlns:p14="http://schemas.microsoft.com/office/powerpoint/2010/main" val="3501989278"/>
      </p:ext>
    </p:extLst>
  </p:cSld>
  <p:clrMapOvr>
    <a:masterClrMapping/>
  </p:clrMapOvr>
</p:sld>
</file>

<file path=ppt/theme/theme1.xml><?xml version="1.0" encoding="utf-8"?>
<a:theme xmlns:a="http://schemas.openxmlformats.org/drawingml/2006/main" name="Office Theme">
  <a:themeElements>
    <a:clrScheme name="Keystone">
      <a:dk1>
        <a:srgbClr val="13392E"/>
      </a:dk1>
      <a:lt1>
        <a:srgbClr val="EBEEEE"/>
      </a:lt1>
      <a:dk2>
        <a:srgbClr val="000000"/>
      </a:dk2>
      <a:lt2>
        <a:srgbClr val="EBEEEE"/>
      </a:lt2>
      <a:accent1>
        <a:srgbClr val="265A4E"/>
      </a:accent1>
      <a:accent2>
        <a:srgbClr val="64837D"/>
      </a:accent2>
      <a:accent3>
        <a:srgbClr val="9BAEAA"/>
      </a:accent3>
      <a:accent4>
        <a:srgbClr val="FFA401"/>
      </a:accent4>
      <a:accent5>
        <a:srgbClr val="F06403"/>
      </a:accent5>
      <a:accent6>
        <a:srgbClr val="CB1F3C"/>
      </a:accent6>
      <a:hlink>
        <a:srgbClr val="0070C0"/>
      </a:hlink>
      <a:folHlink>
        <a:srgbClr val="7344A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4E0C3BA-ED8F-40EC-AC4A-CDEDBBCE0503}" vid="{27B4BBD1-4AFB-4409-9B83-45DADE5D30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PW Document" ma:contentTypeID="0x010100FCDEDDC57E949B4C8E21AC4D27473E7C0046D242D38C7E5F428A1B87DA60B69A16" ma:contentTypeVersion="70" ma:contentTypeDescription="" ma:contentTypeScope="" ma:versionID="702787193152aa4f33f60dc7cec8b08d">
  <xsd:schema xmlns:xsd="http://www.w3.org/2001/XMLSchema" xmlns:xs="http://www.w3.org/2001/XMLSchema" xmlns:p="http://schemas.microsoft.com/office/2006/metadata/properties" xmlns:ns2="781a3fa7-2741-4462-991b-a8ad49d80d7a" xmlns:ns3="bfb79f88-60a4-4f2a-a826-4ee4e62a76c4" targetNamespace="http://schemas.microsoft.com/office/2006/metadata/properties" ma:root="true" ma:fieldsID="99e208c6d94133a6355091a0f5625384" ns2:_="" ns3:_="">
    <xsd:import namespace="781a3fa7-2741-4462-991b-a8ad49d80d7a"/>
    <xsd:import namespace="bfb79f88-60a4-4f2a-a826-4ee4e62a76c4"/>
    <xsd:element name="properties">
      <xsd:complexType>
        <xsd:sequence>
          <xsd:element name="documentManagement">
            <xsd:complexType>
              <xsd:all>
                <xsd:element ref="ns2:Document_x0020_Owner" minOccurs="0"/>
                <xsd:element ref="ns2:Month" minOccurs="0"/>
                <xsd:element ref="ns3:Doc._x0020_Year" minOccurs="0"/>
                <xsd:element ref="ns2:cb89b79bc4474377a7d9eb59d69f2942" minOccurs="0"/>
                <xsd:element ref="ns2:oe43e270f79549fd9a2eddc3d16ba9af" minOccurs="0"/>
                <xsd:element ref="ns2:TaxCatchAllLabel" minOccurs="0"/>
                <xsd:element ref="ns2:i912cced19c5465f9a4083cd758f73ba" minOccurs="0"/>
                <xsd:element ref="ns2:TaxCatchAll" minOccurs="0"/>
                <xsd:element ref="ns2:mf423a3eb30941e9a3dfda5123113db9" minOccurs="0"/>
                <xsd:element ref="ns2:p9db1fbf6d4a462e85b53321dd70bf21" minOccurs="0"/>
                <xsd:element ref="ns2:d05f747909394c1dabaffec390879ac3" minOccurs="0"/>
                <xsd:element ref="ns2:h684833f0ee84f70853a9baa9faed976" minOccurs="0"/>
                <xsd:element ref="ns2:m714ef0c47a74fefadb610057146cdb5" minOccurs="0"/>
                <xsd:element ref="ns2:e3df8eb514b044cc89c2f0aec5f587e5" minOccurs="0"/>
                <xsd:element ref="ns2:p60c8690fd0748558b5bc19207affac0"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1a3fa7-2741-4462-991b-a8ad49d80d7a" elementFormDefault="qualified">
    <xsd:import namespace="http://schemas.microsoft.com/office/2006/documentManagement/types"/>
    <xsd:import namespace="http://schemas.microsoft.com/office/infopath/2007/PartnerControls"/>
    <xsd:element name="Document_x0020_Owner" ma:index="2" nillable="true" ma:displayName="Document Owner" ma:internalName="Document_x0020_Owner" ma:readOnly="false">
      <xsd:simpleType>
        <xsd:restriction base="dms:Text">
          <xsd:maxLength value="255"/>
        </xsd:restriction>
      </xsd:simpleType>
    </xsd:element>
    <xsd:element name="Month" ma:index="15" nillable="true" ma:displayName="Doc. Month" ma:format="Dropdown" ma:internalName="Month" ma:readOnly="false">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restriction>
      </xsd:simpleType>
    </xsd:element>
    <xsd:element name="cb89b79bc4474377a7d9eb59d69f2942" ma:index="17" nillable="true" ma:taxonomy="true" ma:internalName="cb89b79bc4474377a7d9eb59d69f2942" ma:taxonomyFieldName="Parks" ma:displayName="Parks" ma:readOnly="false" ma:fieldId="{cb89b79b-c447-4377-a7d9-eb59d69f2942}" ma:taxonomyMulti="true" ma:sspId="d31c05a2-9ddf-4c2b-a6c2-a3b5dedf1679" ma:termSetId="a11864d6-7c75-4e49-b5b8-35b7e5281b4e" ma:anchorId="c5f822a9-4988-4619-98af-394c120bfff3" ma:open="false" ma:isKeyword="false">
      <xsd:complexType>
        <xsd:sequence>
          <xsd:element ref="pc:Terms" minOccurs="0" maxOccurs="1"/>
        </xsd:sequence>
      </xsd:complexType>
    </xsd:element>
    <xsd:element name="oe43e270f79549fd9a2eddc3d16ba9af" ma:index="18" nillable="true" ma:taxonomy="true" ma:internalName="oe43e270f79549fd9a2eddc3d16ba9af" ma:taxonomyFieldName="Species_x0020_Status_x0020_Codes" ma:displayName="Species Status Codes" ma:readOnly="false" ma:fieldId="{8e43e270-f795-49fd-9a2e-ddc3d16ba9af}" ma:taxonomyMulti="true" ma:sspId="d31c05a2-9ddf-4c2b-a6c2-a3b5dedf1679" ma:termSetId="a11864d6-7c75-4e49-b5b8-35b7e5281b4e" ma:anchorId="de72c842-4bc6-46e0-90d9-b9a9210f1af0" ma:open="false" ma:isKeyword="false">
      <xsd:complexType>
        <xsd:sequence>
          <xsd:element ref="pc:Terms" minOccurs="0" maxOccurs="1"/>
        </xsd:sequence>
      </xsd:complexType>
    </xsd:element>
    <xsd:element name="TaxCatchAllLabel" ma:index="19" nillable="true" ma:displayName="Taxonomy Catch All Column1" ma:hidden="true" ma:list="{339db315-496c-440a-b9b3-629d0bb9fd05}" ma:internalName="TaxCatchAllLabel" ma:readOnly="true" ma:showField="CatchAllDataLabel" ma:web="781a3fa7-2741-4462-991b-a8ad49d80d7a">
      <xsd:complexType>
        <xsd:complexContent>
          <xsd:extension base="dms:MultiChoiceLookup">
            <xsd:sequence>
              <xsd:element name="Value" type="dms:Lookup" maxOccurs="unbounded" minOccurs="0" nillable="true"/>
            </xsd:sequence>
          </xsd:extension>
        </xsd:complexContent>
      </xsd:complexType>
    </xsd:element>
    <xsd:element name="i912cced19c5465f9a4083cd758f73ba" ma:index="20" nillable="true" ma:taxonomy="true" ma:internalName="i912cced19c5465f9a4083cd758f73ba" ma:taxonomyFieldName="Species" ma:displayName="Species" ma:readOnly="false" ma:fieldId="{2912cced-19c5-465f-9a40-83cd758f73ba}" ma:taxonomyMulti="true" ma:sspId="d31c05a2-9ddf-4c2b-a6c2-a3b5dedf1679" ma:termSetId="a11864d6-7c75-4e49-b5b8-35b7e5281b4e" ma:anchorId="c317e416-fe15-4f2d-af50-8ffd6ed23d29" ma:open="false" ma:isKeyword="false">
      <xsd:complexType>
        <xsd:sequence>
          <xsd:element ref="pc:Terms" minOccurs="0" maxOccurs="1"/>
        </xsd:sequence>
      </xsd:complexType>
    </xsd:element>
    <xsd:element name="TaxCatchAll" ma:index="21" nillable="true" ma:displayName="Taxonomy Catch All Column" ma:hidden="true" ma:list="{339db315-496c-440a-b9b3-629d0bb9fd05}" ma:internalName="TaxCatchAll" ma:readOnly="false" ma:showField="CatchAllData" ma:web="781a3fa7-2741-4462-991b-a8ad49d80d7a">
      <xsd:complexType>
        <xsd:complexContent>
          <xsd:extension base="dms:MultiChoiceLookup">
            <xsd:sequence>
              <xsd:element name="Value" type="dms:Lookup" maxOccurs="unbounded" minOccurs="0" nillable="true"/>
            </xsd:sequence>
          </xsd:extension>
        </xsd:complexContent>
      </xsd:complexType>
    </xsd:element>
    <xsd:element name="mf423a3eb30941e9a3dfda5123113db9" ma:index="22" nillable="true" ma:taxonomy="true" ma:internalName="mf423a3eb30941e9a3dfda5123113db9" ma:taxonomyFieldName="Hunting" ma:displayName="Hunting" ma:readOnly="false" ma:fieldId="{6f423a3e-b309-41e9-a3df-da5123113db9}" ma:taxonomyMulti="true" ma:sspId="d31c05a2-9ddf-4c2b-a6c2-a3b5dedf1679" ma:termSetId="a11864d6-7c75-4e49-b5b8-35b7e5281b4e" ma:anchorId="b1571e6c-7784-47ec-994d-462558ac888c" ma:open="false" ma:isKeyword="false">
      <xsd:complexType>
        <xsd:sequence>
          <xsd:element ref="pc:Terms" minOccurs="0" maxOccurs="1"/>
        </xsd:sequence>
      </xsd:complexType>
    </xsd:element>
    <xsd:element name="p9db1fbf6d4a462e85b53321dd70bf21" ma:index="23" nillable="true" ma:taxonomy="true" ma:internalName="p9db1fbf6d4a462e85b53321dd70bf21" ma:taxonomyFieldName="Reservations" ma:displayName="Reservations" ma:readOnly="false" ma:fieldId="{99db1fbf-6d4a-462e-85b5-3321dd70bf21}" ma:taxonomyMulti="true" ma:sspId="d31c05a2-9ddf-4c2b-a6c2-a3b5dedf1679" ma:termSetId="a11864d6-7c75-4e49-b5b8-35b7e5281b4e" ma:anchorId="3eaf3434-d66c-4fb1-8bbe-3cded256bdab" ma:open="false" ma:isKeyword="false">
      <xsd:complexType>
        <xsd:sequence>
          <xsd:element ref="pc:Terms" minOccurs="0" maxOccurs="1"/>
        </xsd:sequence>
      </xsd:complexType>
    </xsd:element>
    <xsd:element name="d05f747909394c1dabaffec390879ac3" ma:index="26" nillable="true" ma:taxonomy="true" ma:internalName="d05f747909394c1dabaffec390879ac3" ma:taxonomyFieldName="Programs" ma:displayName="Programs" ma:readOnly="false" ma:fieldId="{d05f7479-0939-4c1d-abaf-fec390879ac3}" ma:taxonomyMulti="true" ma:sspId="d31c05a2-9ddf-4c2b-a6c2-a3b5dedf1679" ma:termSetId="a11864d6-7c75-4e49-b5b8-35b7e5281b4e" ma:anchorId="843ef525-0f4a-43e6-bd0c-fbcf6a216af3" ma:open="false" ma:isKeyword="false">
      <xsd:complexType>
        <xsd:sequence>
          <xsd:element ref="pc:Terms" minOccurs="0" maxOccurs="1"/>
        </xsd:sequence>
      </xsd:complexType>
    </xsd:element>
    <xsd:element name="h684833f0ee84f70853a9baa9faed976" ma:index="28" nillable="true" ma:taxonomy="true" ma:internalName="h684833f0ee84f70853a9baa9faed976" ma:taxonomyFieldName="Field_x0020_of_x0020_Research" ma:displayName="Field of Research" ma:readOnly="false" ma:fieldId="{1684833f-0ee8-4f70-853a-9baa9faed976}" ma:taxonomyMulti="true" ma:sspId="d31c05a2-9ddf-4c2b-a6c2-a3b5dedf1679" ma:termSetId="a11864d6-7c75-4e49-b5b8-35b7e5281b4e" ma:anchorId="5780c1c6-1fab-4219-b30c-32fc6dd2dccf" ma:open="false" ma:isKeyword="false">
      <xsd:complexType>
        <xsd:sequence>
          <xsd:element ref="pc:Terms" minOccurs="0" maxOccurs="1"/>
        </xsd:sequence>
      </xsd:complexType>
    </xsd:element>
    <xsd:element name="m714ef0c47a74fefadb610057146cdb5" ma:index="30" nillable="true" ma:taxonomy="true" ma:internalName="m714ef0c47a74fefadb610057146cdb5" ma:taxonomyFieldName="Zone" ma:displayName="Zone" ma:readOnly="false" ma:fieldId="{6714ef0c-47a7-4fef-adb6-10057146cdb5}" ma:taxonomyMulti="true" ma:sspId="d31c05a2-9ddf-4c2b-a6c2-a3b5dedf1679" ma:termSetId="a11864d6-7c75-4e49-b5b8-35b7e5281b4e" ma:anchorId="77b9ef76-7fda-4ac5-a76c-f04230ef5b09" ma:open="false" ma:isKeyword="false">
      <xsd:complexType>
        <xsd:sequence>
          <xsd:element ref="pc:Terms" minOccurs="0" maxOccurs="1"/>
        </xsd:sequence>
      </xsd:complexType>
    </xsd:element>
    <xsd:element name="e3df8eb514b044cc89c2f0aec5f587e5" ma:index="31" nillable="true" ma:taxonomy="true" ma:internalName="e3df8eb514b044cc89c2f0aec5f587e5" ma:taxonomyFieldName="Activity" ma:displayName="Activity" ma:readOnly="false" ma:fieldId="{e3df8eb5-14b0-44cc-89c2-f0aec5f587e5}" ma:taxonomyMulti="true" ma:sspId="d31c05a2-9ddf-4c2b-a6c2-a3b5dedf1679" ma:termSetId="a11864d6-7c75-4e49-b5b8-35b7e5281b4e" ma:anchorId="d14a457f-63d0-4be2-9008-60de9fab1d4e" ma:open="false" ma:isKeyword="false">
      <xsd:complexType>
        <xsd:sequence>
          <xsd:element ref="pc:Terms" minOccurs="0" maxOccurs="1"/>
        </xsd:sequence>
      </xsd:complexType>
    </xsd:element>
    <xsd:element name="p60c8690fd0748558b5bc19207affac0" ma:index="32" nillable="true" ma:taxonomy="true" ma:internalName="p60c8690fd0748558b5bc19207affac0" ma:taxonomyFieldName="Policy" ma:displayName="Policy" ma:readOnly="false" ma:fieldId="{960c8690-fd07-4855-8b5b-c19207affac0}" ma:taxonomyMulti="true" ma:sspId="d31c05a2-9ddf-4c2b-a6c2-a3b5dedf1679" ma:termSetId="a11864d6-7c75-4e49-b5b8-35b7e5281b4e" ma:anchorId="da2ad691-f17b-4a63-8792-177b7cd0268c" ma:open="false" ma:isKeyword="false">
      <xsd:complexType>
        <xsd:sequence>
          <xsd:element ref="pc:Terms" minOccurs="0" maxOccurs="1"/>
        </xsd:sequence>
      </xsd:complexType>
    </xsd:element>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b79f88-60a4-4f2a-a826-4ee4e62a76c4" elementFormDefault="qualified">
    <xsd:import namespace="http://schemas.microsoft.com/office/2006/documentManagement/types"/>
    <xsd:import namespace="http://schemas.microsoft.com/office/infopath/2007/PartnerControls"/>
    <xsd:element name="Doc._x0020_Year" ma:index="16" nillable="true" ma:displayName="Doc. Year" ma:internalName="Doc_x002e__x0020_Year" ma:readOnly="false">
      <xsd:simpleType>
        <xsd:restriction base="dms:Text">
          <xsd:maxLength value="4"/>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9db1fbf6d4a462e85b53321dd70bf21 xmlns="781a3fa7-2741-4462-991b-a8ad49d80d7a">
      <Terms xmlns="http://schemas.microsoft.com/office/infopath/2007/PartnerControls"/>
    </p9db1fbf6d4a462e85b53321dd70bf21>
    <TaxCatchAll xmlns="781a3fa7-2741-4462-991b-a8ad49d80d7a"/>
    <cb89b79bc4474377a7d9eb59d69f2942 xmlns="781a3fa7-2741-4462-991b-a8ad49d80d7a">
      <Terms xmlns="http://schemas.microsoft.com/office/infopath/2007/PartnerControls"/>
    </cb89b79bc4474377a7d9eb59d69f2942>
    <i912cced19c5465f9a4083cd758f73ba xmlns="781a3fa7-2741-4462-991b-a8ad49d80d7a">
      <Terms xmlns="http://schemas.microsoft.com/office/infopath/2007/PartnerControls"/>
    </i912cced19c5465f9a4083cd758f73ba>
    <Month xmlns="781a3fa7-2741-4462-991b-a8ad49d80d7a" xsi:nil="true"/>
    <h684833f0ee84f70853a9baa9faed976 xmlns="781a3fa7-2741-4462-991b-a8ad49d80d7a">
      <Terms xmlns="http://schemas.microsoft.com/office/infopath/2007/PartnerControls"/>
    </h684833f0ee84f70853a9baa9faed976>
    <e3df8eb514b044cc89c2f0aec5f587e5 xmlns="781a3fa7-2741-4462-991b-a8ad49d80d7a">
      <Terms xmlns="http://schemas.microsoft.com/office/infopath/2007/PartnerControls"/>
    </e3df8eb514b044cc89c2f0aec5f587e5>
    <oe43e270f79549fd9a2eddc3d16ba9af xmlns="781a3fa7-2741-4462-991b-a8ad49d80d7a">
      <Terms xmlns="http://schemas.microsoft.com/office/infopath/2007/PartnerControls"/>
    </oe43e270f79549fd9a2eddc3d16ba9af>
    <p60c8690fd0748558b5bc19207affac0 xmlns="781a3fa7-2741-4462-991b-a8ad49d80d7a">
      <Terms xmlns="http://schemas.microsoft.com/office/infopath/2007/PartnerControls"/>
    </p60c8690fd0748558b5bc19207affac0>
    <Document_x0020_Owner xmlns="781a3fa7-2741-4462-991b-a8ad49d80d7a" xsi:nil="true"/>
    <d05f747909394c1dabaffec390879ac3 xmlns="781a3fa7-2741-4462-991b-a8ad49d80d7a">
      <Terms xmlns="http://schemas.microsoft.com/office/infopath/2007/PartnerControls"/>
    </d05f747909394c1dabaffec390879ac3>
    <m714ef0c47a74fefadb610057146cdb5 xmlns="781a3fa7-2741-4462-991b-a8ad49d80d7a">
      <Terms xmlns="http://schemas.microsoft.com/office/infopath/2007/PartnerControls"/>
    </m714ef0c47a74fefadb610057146cdb5>
    <mf423a3eb30941e9a3dfda5123113db9 xmlns="781a3fa7-2741-4462-991b-a8ad49d80d7a">
      <Terms xmlns="http://schemas.microsoft.com/office/infopath/2007/PartnerControls"/>
    </mf423a3eb30941e9a3dfda5123113db9>
    <Doc._x0020_Year xmlns="bfb79f88-60a4-4f2a-a826-4ee4e62a76c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45713bbd-1395-420d-a9ee-1d15c8cbc22c" ContentTypeId="0x010100F73D4F3BBC547F4F8F8281012745D169" PreviousValue="false"/>
</file>

<file path=customXml/itemProps1.xml><?xml version="1.0" encoding="utf-8"?>
<ds:datastoreItem xmlns:ds="http://schemas.openxmlformats.org/officeDocument/2006/customXml" ds:itemID="{474144E9-F969-4CBD-A7E4-394CBC83DA1D}"/>
</file>

<file path=customXml/itemProps2.xml><?xml version="1.0" encoding="utf-8"?>
<ds:datastoreItem xmlns:ds="http://schemas.openxmlformats.org/officeDocument/2006/customXml" ds:itemID="{84F10436-A6C2-42BE-9760-9E2FA7FBF0EC}"/>
</file>

<file path=customXml/itemProps3.xml><?xml version="1.0" encoding="utf-8"?>
<ds:datastoreItem xmlns:ds="http://schemas.openxmlformats.org/officeDocument/2006/customXml" ds:itemID="{08F135D5-C4D7-4B9F-83CC-D1CE365FB4D2}"/>
</file>

<file path=customXml/itemProps4.xml><?xml version="1.0" encoding="utf-8"?>
<ds:datastoreItem xmlns:ds="http://schemas.openxmlformats.org/officeDocument/2006/customXml" ds:itemID="{54F43695-4364-47F1-A338-3A13172F6349}"/>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Slides>
  <Notes>7</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Wolf Restoration &amp; Management Plan  Public Outreach &amp;  Advisory Group Facilitation</vt:lpstr>
      <vt:lpstr>Core Team Introductions</vt:lpstr>
      <vt:lpstr>PowerPoint Presentation</vt:lpstr>
      <vt:lpstr>Unique Dynamics for Wolf Reintroduction</vt:lpstr>
      <vt:lpstr>Draft Approach: Overview</vt:lpstr>
      <vt:lpstr>Draft Approach: Public Involvement</vt:lpstr>
      <vt:lpstr>Draft Approach: Advisory Groups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Higher Ground</dc:title>
  <dc:creator>Jonathan Geurts</dc:creator>
  <cp:keywords/>
  <dc:description/>
  <cp:revision>1</cp:revision>
  <dcterms:created xsi:type="dcterms:W3CDTF">2019-05-02T17:00:35Z</dcterms:created>
  <dcterms:modified xsi:type="dcterms:W3CDTF">2021-05-01T02:10:17Z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0x010100FCDEDDC57E949B4C8E21AC4D27473E7C0046D242D38C7E5F428A1B87DA60B69A16</vt:lpwstr>
  </property>
  <property fmtid="{D5CDD505-2E9C-101B-9397-08002B2CF9AE}" pid="3" name="Order">
    <vt:r8>5907800</vt:r8>
  </property>
  <property fmtid="{D5CDD505-2E9C-101B-9397-08002B2CF9AE}" pid="4" name="Species Status Codes">
    <vt:lpwstr/>
  </property>
  <property fmtid="{D5CDD505-2E9C-101B-9397-08002B2CF9AE}" pid="5" name="Parks">
    <vt:lpwstr/>
  </property>
  <property fmtid="{D5CDD505-2E9C-101B-9397-08002B2CF9AE}" pid="6" name="Hunting">
    <vt:lpwstr/>
  </property>
  <property fmtid="{D5CDD505-2E9C-101B-9397-08002B2CF9AE}" pid="7" name="Programs">
    <vt:lpwstr/>
  </property>
  <property fmtid="{D5CDD505-2E9C-101B-9397-08002B2CF9AE}" pid="8" name="Activity">
    <vt:lpwstr/>
  </property>
  <property fmtid="{D5CDD505-2E9C-101B-9397-08002B2CF9AE}" pid="9" name="Field of Research">
    <vt:lpwstr/>
  </property>
  <property fmtid="{D5CDD505-2E9C-101B-9397-08002B2CF9AE}" pid="10" name="Reservations">
    <vt:lpwstr/>
  </property>
  <property fmtid="{D5CDD505-2E9C-101B-9397-08002B2CF9AE}" pid="11" name="Species">
    <vt:lpwstr/>
  </property>
  <property fmtid="{D5CDD505-2E9C-101B-9397-08002B2CF9AE}" pid="12" name="Policy">
    <vt:lpwstr/>
  </property>
  <property fmtid="{D5CDD505-2E9C-101B-9397-08002B2CF9AE}" pid="13" name="Zone">
    <vt:lpwstr/>
  </property>
  <property fmtid="{D5CDD505-2E9C-101B-9397-08002B2CF9AE}" pid="14" name="Doc. Type">
    <vt:lpwstr/>
  </property>
  <property fmtid="{D5CDD505-2E9C-101B-9397-08002B2CF9AE}" pid="15" name="wic_System_Copyright">
    <vt:lpwstr/>
  </property>
  <property fmtid="{D5CDD505-2E9C-101B-9397-08002B2CF9AE}" pid="16" name="Committee">
    <vt:lpwstr/>
  </property>
</Properties>
</file>