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9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3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6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487F-CC20-4D0F-BBB1-A990E773205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A219-8112-4639-AE62-425FA7F5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48" y="0"/>
            <a:ext cx="7619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3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7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2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PW Document" ma:contentTypeID="0x010100F73D4F3BBC547F4F8F8281012745D16900B59C4B52C2484F46B46954B0BE81DFB6" ma:contentTypeVersion="63" ma:contentTypeDescription="" ma:contentTypeScope="" ma:versionID="750f93883c2dc4e158b6c1dc3e6349f4">
  <xsd:schema xmlns:xsd="http://www.w3.org/2001/XMLSchema" xmlns:xs="http://www.w3.org/2001/XMLSchema" xmlns:p="http://schemas.microsoft.com/office/2006/metadata/properties" xmlns:ns2="2fde3b2e-ca17-4ab4-8abe-956a05f4df6e" targetNamespace="http://schemas.microsoft.com/office/2006/metadata/properties" ma:root="true" ma:fieldsID="acce8839c090603411363c60f11b271c" ns2:_="">
    <xsd:import namespace="2fde3b2e-ca17-4ab4-8abe-956a05f4df6e"/>
    <xsd:element name="properties">
      <xsd:complexType>
        <xsd:sequence>
          <xsd:element name="documentManagement">
            <xsd:complexType>
              <xsd:all>
                <xsd:element ref="ns2:Document_x0020_Owner" minOccurs="0"/>
                <xsd:element ref="ns2:cb89b79bc4474377a7d9eb59d69f2942" minOccurs="0"/>
                <xsd:element ref="ns2:d05f747909394c1dabaffec390879ac3" minOccurs="0"/>
                <xsd:element ref="ns2:p9db1fbf6d4a462e85b53321dd70bf21" minOccurs="0"/>
                <xsd:element ref="ns2:e3df8eb514b044cc89c2f0aec5f587e5" minOccurs="0"/>
                <xsd:element ref="ns2:oe43e270f79549fd9a2eddc3d16ba9af" minOccurs="0"/>
                <xsd:element ref="ns2:TaxCatchAll" minOccurs="0"/>
                <xsd:element ref="ns2:m714ef0c47a74fefadb610057146cdb5" minOccurs="0"/>
                <xsd:element ref="ns2:TaxCatchAllLabel" minOccurs="0"/>
                <xsd:element ref="ns2:i912cced19c5465f9a4083cd758f73ba" minOccurs="0"/>
                <xsd:element ref="ns2:mf423a3eb30941e9a3dfda5123113db9" minOccurs="0"/>
                <xsd:element ref="ns2:p60c8690fd0748558b5bc19207affac0" minOccurs="0"/>
                <xsd:element ref="ns2:h684833f0ee84f70853a9baa9faed976" minOccurs="0"/>
                <xsd:element ref="ns2:Month" minOccurs="0"/>
                <xsd:element ref="ns2:Doc._x0020_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e3b2e-ca17-4ab4-8abe-956a05f4df6e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2" nillable="true" ma:displayName="Document Owner" ma:internalName="Document_x0020_Owner">
      <xsd:simpleType>
        <xsd:restriction base="dms:Text">
          <xsd:maxLength value="255"/>
        </xsd:restriction>
      </xsd:simpleType>
    </xsd:element>
    <xsd:element name="cb89b79bc4474377a7d9eb59d69f2942" ma:index="14" nillable="true" ma:taxonomy="true" ma:internalName="cb89b79bc4474377a7d9eb59d69f2942" ma:taxonomyFieldName="Parks" ma:displayName="Parks" ma:default="" ma:fieldId="{cb89b79b-c447-4377-a7d9-eb59d69f2942}" ma:taxonomyMulti="true" ma:sspId="45713bbd-1395-420d-a9ee-1d15c8cbc22c" ma:termSetId="a11864d6-7c75-4e49-b5b8-35b7e5281b4e" ma:anchorId="c5f822a9-4988-4619-98af-394c120bfff3" ma:open="false" ma:isKeyword="false">
      <xsd:complexType>
        <xsd:sequence>
          <xsd:element ref="pc:Terms" minOccurs="0" maxOccurs="1"/>
        </xsd:sequence>
      </xsd:complexType>
    </xsd:element>
    <xsd:element name="d05f747909394c1dabaffec390879ac3" ma:index="16" nillable="true" ma:taxonomy="true" ma:internalName="d05f747909394c1dabaffec390879ac3" ma:taxonomyFieldName="Programs" ma:displayName="Programs" ma:default="" ma:fieldId="{d05f7479-0939-4c1d-abaf-fec390879ac3}" ma:taxonomyMulti="true" ma:sspId="45713bbd-1395-420d-a9ee-1d15c8cbc22c" ma:termSetId="a11864d6-7c75-4e49-b5b8-35b7e5281b4e" ma:anchorId="843ef525-0f4a-43e6-bd0c-fbcf6a216af3" ma:open="false" ma:isKeyword="false">
      <xsd:complexType>
        <xsd:sequence>
          <xsd:element ref="pc:Terms" minOccurs="0" maxOccurs="1"/>
        </xsd:sequence>
      </xsd:complexType>
    </xsd:element>
    <xsd:element name="p9db1fbf6d4a462e85b53321dd70bf21" ma:index="18" nillable="true" ma:taxonomy="true" ma:internalName="p9db1fbf6d4a462e85b53321dd70bf21" ma:taxonomyFieldName="Reservations" ma:displayName="Reservations" ma:default="" ma:fieldId="{99db1fbf-6d4a-462e-85b5-3321dd70bf21}" ma:taxonomyMulti="true" ma:sspId="45713bbd-1395-420d-a9ee-1d15c8cbc22c" ma:termSetId="a11864d6-7c75-4e49-b5b8-35b7e5281b4e" ma:anchorId="3eaf3434-d66c-4fb1-8bbe-3cded256bdab" ma:open="false" ma:isKeyword="false">
      <xsd:complexType>
        <xsd:sequence>
          <xsd:element ref="pc:Terms" minOccurs="0" maxOccurs="1"/>
        </xsd:sequence>
      </xsd:complexType>
    </xsd:element>
    <xsd:element name="e3df8eb514b044cc89c2f0aec5f587e5" ma:index="19" nillable="true" ma:taxonomy="true" ma:internalName="e3df8eb514b044cc89c2f0aec5f587e5" ma:taxonomyFieldName="Activity" ma:displayName="Activity" ma:default="" ma:fieldId="{e3df8eb5-14b0-44cc-89c2-f0aec5f587e5}" ma:taxonomyMulti="true" ma:sspId="45713bbd-1395-420d-a9ee-1d15c8cbc22c" ma:termSetId="a11864d6-7c75-4e49-b5b8-35b7e5281b4e" ma:anchorId="d14a457f-63d0-4be2-9008-60de9fab1d4e" ma:open="false" ma:isKeyword="false">
      <xsd:complexType>
        <xsd:sequence>
          <xsd:element ref="pc:Terms" minOccurs="0" maxOccurs="1"/>
        </xsd:sequence>
      </xsd:complexType>
    </xsd:element>
    <xsd:element name="oe43e270f79549fd9a2eddc3d16ba9af" ma:index="20" nillable="true" ma:taxonomy="true" ma:internalName="oe43e270f79549fd9a2eddc3d16ba9af" ma:taxonomyFieldName="Species_x0020_Status_x0020_Codes" ma:displayName="Species Status Codes" ma:default="" ma:fieldId="{8e43e270-f795-49fd-9a2e-ddc3d16ba9af}" ma:taxonomyMulti="true" ma:sspId="45713bbd-1395-420d-a9ee-1d15c8cbc22c" ma:termSetId="a11864d6-7c75-4e49-b5b8-35b7e5281b4e" ma:anchorId="de72c842-4bc6-46e0-90d9-b9a9210f1af0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4458bf9e-08d8-4f5b-b425-be1c9ad154f6}" ma:internalName="TaxCatchAll" ma:showField="CatchAllData" ma:web="6a3ffe12-48fb-40c4-bdcf-3d2b085a9f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714ef0c47a74fefadb610057146cdb5" ma:index="22" nillable="true" ma:taxonomy="true" ma:internalName="m714ef0c47a74fefadb610057146cdb5" ma:taxonomyFieldName="Zone" ma:displayName="Zone" ma:default="" ma:fieldId="{6714ef0c-47a7-4fef-adb6-10057146cdb5}" ma:taxonomyMulti="true" ma:sspId="45713bbd-1395-420d-a9ee-1d15c8cbc22c" ma:termSetId="a11864d6-7c75-4e49-b5b8-35b7e5281b4e" ma:anchorId="77b9ef76-7fda-4ac5-a76c-f04230ef5b09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4458bf9e-08d8-4f5b-b425-be1c9ad154f6}" ma:internalName="TaxCatchAllLabel" ma:readOnly="true" ma:showField="CatchAllDataLabel" ma:web="6a3ffe12-48fb-40c4-bdcf-3d2b085a9f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12cced19c5465f9a4083cd758f73ba" ma:index="25" nillable="true" ma:taxonomy="true" ma:internalName="i912cced19c5465f9a4083cd758f73ba" ma:taxonomyFieldName="Species" ma:displayName="Species" ma:default="" ma:fieldId="{2912cced-19c5-465f-9a40-83cd758f73ba}" ma:taxonomyMulti="true" ma:sspId="45713bbd-1395-420d-a9ee-1d15c8cbc22c" ma:termSetId="a11864d6-7c75-4e49-b5b8-35b7e5281b4e" ma:anchorId="c317e416-fe15-4f2d-af50-8ffd6ed23d29" ma:open="false" ma:isKeyword="false">
      <xsd:complexType>
        <xsd:sequence>
          <xsd:element ref="pc:Terms" minOccurs="0" maxOccurs="1"/>
        </xsd:sequence>
      </xsd:complexType>
    </xsd:element>
    <xsd:element name="mf423a3eb30941e9a3dfda5123113db9" ma:index="28" nillable="true" ma:taxonomy="true" ma:internalName="mf423a3eb30941e9a3dfda5123113db9" ma:taxonomyFieldName="Hunting" ma:displayName="Hunting" ma:default="" ma:fieldId="{6f423a3e-b309-41e9-a3df-da5123113db9}" ma:taxonomyMulti="true" ma:sspId="45713bbd-1395-420d-a9ee-1d15c8cbc22c" ma:termSetId="a11864d6-7c75-4e49-b5b8-35b7e5281b4e" ma:anchorId="b1571e6c-7784-47ec-994d-462558ac888c" ma:open="false" ma:isKeyword="false">
      <xsd:complexType>
        <xsd:sequence>
          <xsd:element ref="pc:Terms" minOccurs="0" maxOccurs="1"/>
        </xsd:sequence>
      </xsd:complexType>
    </xsd:element>
    <xsd:element name="p60c8690fd0748558b5bc19207affac0" ma:index="29" nillable="true" ma:taxonomy="true" ma:internalName="p60c8690fd0748558b5bc19207affac0" ma:taxonomyFieldName="Policy" ma:displayName="Policy" ma:default="" ma:fieldId="{960c8690-fd07-4855-8b5b-c19207affac0}" ma:taxonomyMulti="true" ma:sspId="45713bbd-1395-420d-a9ee-1d15c8cbc22c" ma:termSetId="a11864d6-7c75-4e49-b5b8-35b7e5281b4e" ma:anchorId="da2ad691-f17b-4a63-8792-177b7cd0268c" ma:open="false" ma:isKeyword="false">
      <xsd:complexType>
        <xsd:sequence>
          <xsd:element ref="pc:Terms" minOccurs="0" maxOccurs="1"/>
        </xsd:sequence>
      </xsd:complexType>
    </xsd:element>
    <xsd:element name="h684833f0ee84f70853a9baa9faed976" ma:index="30" nillable="true" ma:taxonomy="true" ma:internalName="h684833f0ee84f70853a9baa9faed976" ma:taxonomyFieldName="Field_x0020_of_x0020_Research" ma:displayName="Field of Research" ma:default="" ma:fieldId="{1684833f-0ee8-4f70-853a-9baa9faed976}" ma:taxonomyMulti="true" ma:sspId="45713bbd-1395-420d-a9ee-1d15c8cbc22c" ma:termSetId="a11864d6-7c75-4e49-b5b8-35b7e5281b4e" ma:anchorId="5780c1c6-1fab-4219-b30c-32fc6dd2dccf" ma:open="false" ma:isKeyword="false">
      <xsd:complexType>
        <xsd:sequence>
          <xsd:element ref="pc:Terms" minOccurs="0" maxOccurs="1"/>
        </xsd:sequence>
      </xsd:complexType>
    </xsd:element>
    <xsd:element name="Month" ma:index="31" nillable="true" ma:displayName="Doc. Month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Doc._x0020_Year" ma:index="32" nillable="true" ma:displayName="Doc. Year" ma:internalName="Doc_x002e__x0020_Year">
      <xsd:simpleType>
        <xsd:restriction base="dms:Text">
          <xsd:maxLength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PW Document" ma:contentTypeID="0x010100FCDEDDC57E949B4C8E21AC4D27473E7C0046D242D38C7E5F428A1B87DA60B69A16" ma:contentTypeVersion="70" ma:contentTypeDescription="" ma:contentTypeScope="" ma:versionID="702787193152aa4f33f60dc7cec8b08d">
  <xsd:schema xmlns:xsd="http://www.w3.org/2001/XMLSchema" xmlns:xs="http://www.w3.org/2001/XMLSchema" xmlns:p="http://schemas.microsoft.com/office/2006/metadata/properties" xmlns:ns2="781a3fa7-2741-4462-991b-a8ad49d80d7a" xmlns:ns3="bfb79f88-60a4-4f2a-a826-4ee4e62a76c4" targetNamespace="http://schemas.microsoft.com/office/2006/metadata/properties" ma:root="true" ma:fieldsID="99e208c6d94133a6355091a0f5625384" ns2:_="" ns3:_="">
    <xsd:import namespace="781a3fa7-2741-4462-991b-a8ad49d80d7a"/>
    <xsd:import namespace="bfb79f88-60a4-4f2a-a826-4ee4e62a76c4"/>
    <xsd:element name="properties">
      <xsd:complexType>
        <xsd:sequence>
          <xsd:element name="documentManagement">
            <xsd:complexType>
              <xsd:all>
                <xsd:element ref="ns2:Document_x0020_Owner" minOccurs="0"/>
                <xsd:element ref="ns2:Month" minOccurs="0"/>
                <xsd:element ref="ns3:Doc._x0020_Year" minOccurs="0"/>
                <xsd:element ref="ns2:cb89b79bc4474377a7d9eb59d69f2942" minOccurs="0"/>
                <xsd:element ref="ns2:oe43e270f79549fd9a2eddc3d16ba9af" minOccurs="0"/>
                <xsd:element ref="ns2:TaxCatchAllLabel" minOccurs="0"/>
                <xsd:element ref="ns2:i912cced19c5465f9a4083cd758f73ba" minOccurs="0"/>
                <xsd:element ref="ns2:TaxCatchAll" minOccurs="0"/>
                <xsd:element ref="ns2:mf423a3eb30941e9a3dfda5123113db9" minOccurs="0"/>
                <xsd:element ref="ns2:p9db1fbf6d4a462e85b53321dd70bf21" minOccurs="0"/>
                <xsd:element ref="ns2:d05f747909394c1dabaffec390879ac3" minOccurs="0"/>
                <xsd:element ref="ns2:h684833f0ee84f70853a9baa9faed976" minOccurs="0"/>
                <xsd:element ref="ns2:m714ef0c47a74fefadb610057146cdb5" minOccurs="0"/>
                <xsd:element ref="ns2:e3df8eb514b044cc89c2f0aec5f587e5" minOccurs="0"/>
                <xsd:element ref="ns2:p60c8690fd0748558b5bc19207affac0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a3fa7-2741-4462-991b-a8ad49d80d7a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2" nillable="true" ma:displayName="Document Owner" ma:internalName="Document_x0020_Owner" ma:readOnly="false">
      <xsd:simpleType>
        <xsd:restriction base="dms:Text">
          <xsd:maxLength value="255"/>
        </xsd:restriction>
      </xsd:simpleType>
    </xsd:element>
    <xsd:element name="Month" ma:index="15" nillable="true" ma:displayName="Doc. Month" ma:format="Dropdown" ma:internalName="Month" ma:readOnly="false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cb89b79bc4474377a7d9eb59d69f2942" ma:index="17" nillable="true" ma:taxonomy="true" ma:internalName="cb89b79bc4474377a7d9eb59d69f2942" ma:taxonomyFieldName="Parks" ma:displayName="Parks" ma:readOnly="false" ma:fieldId="{cb89b79b-c447-4377-a7d9-eb59d69f2942}" ma:taxonomyMulti="true" ma:sspId="d31c05a2-9ddf-4c2b-a6c2-a3b5dedf1679" ma:termSetId="a11864d6-7c75-4e49-b5b8-35b7e5281b4e" ma:anchorId="c5f822a9-4988-4619-98af-394c120bfff3" ma:open="false" ma:isKeyword="false">
      <xsd:complexType>
        <xsd:sequence>
          <xsd:element ref="pc:Terms" minOccurs="0" maxOccurs="1"/>
        </xsd:sequence>
      </xsd:complexType>
    </xsd:element>
    <xsd:element name="oe43e270f79549fd9a2eddc3d16ba9af" ma:index="18" nillable="true" ma:taxonomy="true" ma:internalName="oe43e270f79549fd9a2eddc3d16ba9af" ma:taxonomyFieldName="Species_x0020_Status_x0020_Codes" ma:displayName="Species Status Codes" ma:readOnly="false" ma:fieldId="{8e43e270-f795-49fd-9a2e-ddc3d16ba9af}" ma:taxonomyMulti="true" ma:sspId="d31c05a2-9ddf-4c2b-a6c2-a3b5dedf1679" ma:termSetId="a11864d6-7c75-4e49-b5b8-35b7e5281b4e" ma:anchorId="de72c842-4bc6-46e0-90d9-b9a9210f1af0" ma:open="fals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hidden="true" ma:list="{339db315-496c-440a-b9b3-629d0bb9fd05}" ma:internalName="TaxCatchAllLabel" ma:readOnly="true" ma:showField="CatchAllDataLabel" ma:web="781a3fa7-2741-4462-991b-a8ad49d80d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12cced19c5465f9a4083cd758f73ba" ma:index="20" nillable="true" ma:taxonomy="true" ma:internalName="i912cced19c5465f9a4083cd758f73ba" ma:taxonomyFieldName="Species" ma:displayName="Species" ma:readOnly="false" ma:fieldId="{2912cced-19c5-465f-9a40-83cd758f73ba}" ma:taxonomyMulti="true" ma:sspId="d31c05a2-9ddf-4c2b-a6c2-a3b5dedf1679" ma:termSetId="a11864d6-7c75-4e49-b5b8-35b7e5281b4e" ma:anchorId="c317e416-fe15-4f2d-af50-8ffd6ed23d29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339db315-496c-440a-b9b3-629d0bb9fd05}" ma:internalName="TaxCatchAll" ma:readOnly="false" ma:showField="CatchAllData" ma:web="781a3fa7-2741-4462-991b-a8ad49d80d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f423a3eb30941e9a3dfda5123113db9" ma:index="22" nillable="true" ma:taxonomy="true" ma:internalName="mf423a3eb30941e9a3dfda5123113db9" ma:taxonomyFieldName="Hunting" ma:displayName="Hunting" ma:readOnly="false" ma:fieldId="{6f423a3e-b309-41e9-a3df-da5123113db9}" ma:taxonomyMulti="true" ma:sspId="d31c05a2-9ddf-4c2b-a6c2-a3b5dedf1679" ma:termSetId="a11864d6-7c75-4e49-b5b8-35b7e5281b4e" ma:anchorId="b1571e6c-7784-47ec-994d-462558ac888c" ma:open="false" ma:isKeyword="false">
      <xsd:complexType>
        <xsd:sequence>
          <xsd:element ref="pc:Terms" minOccurs="0" maxOccurs="1"/>
        </xsd:sequence>
      </xsd:complexType>
    </xsd:element>
    <xsd:element name="p9db1fbf6d4a462e85b53321dd70bf21" ma:index="23" nillable="true" ma:taxonomy="true" ma:internalName="p9db1fbf6d4a462e85b53321dd70bf21" ma:taxonomyFieldName="Reservations" ma:displayName="Reservations" ma:readOnly="false" ma:fieldId="{99db1fbf-6d4a-462e-85b5-3321dd70bf21}" ma:taxonomyMulti="true" ma:sspId="d31c05a2-9ddf-4c2b-a6c2-a3b5dedf1679" ma:termSetId="a11864d6-7c75-4e49-b5b8-35b7e5281b4e" ma:anchorId="3eaf3434-d66c-4fb1-8bbe-3cded256bdab" ma:open="false" ma:isKeyword="false">
      <xsd:complexType>
        <xsd:sequence>
          <xsd:element ref="pc:Terms" minOccurs="0" maxOccurs="1"/>
        </xsd:sequence>
      </xsd:complexType>
    </xsd:element>
    <xsd:element name="d05f747909394c1dabaffec390879ac3" ma:index="26" nillable="true" ma:taxonomy="true" ma:internalName="d05f747909394c1dabaffec390879ac3" ma:taxonomyFieldName="Programs" ma:displayName="Programs" ma:readOnly="false" ma:fieldId="{d05f7479-0939-4c1d-abaf-fec390879ac3}" ma:taxonomyMulti="true" ma:sspId="d31c05a2-9ddf-4c2b-a6c2-a3b5dedf1679" ma:termSetId="a11864d6-7c75-4e49-b5b8-35b7e5281b4e" ma:anchorId="843ef525-0f4a-43e6-bd0c-fbcf6a216af3" ma:open="false" ma:isKeyword="false">
      <xsd:complexType>
        <xsd:sequence>
          <xsd:element ref="pc:Terms" minOccurs="0" maxOccurs="1"/>
        </xsd:sequence>
      </xsd:complexType>
    </xsd:element>
    <xsd:element name="h684833f0ee84f70853a9baa9faed976" ma:index="28" nillable="true" ma:taxonomy="true" ma:internalName="h684833f0ee84f70853a9baa9faed976" ma:taxonomyFieldName="Field_x0020_of_x0020_Research" ma:displayName="Field of Research" ma:readOnly="false" ma:fieldId="{1684833f-0ee8-4f70-853a-9baa9faed976}" ma:taxonomyMulti="true" ma:sspId="d31c05a2-9ddf-4c2b-a6c2-a3b5dedf1679" ma:termSetId="a11864d6-7c75-4e49-b5b8-35b7e5281b4e" ma:anchorId="5780c1c6-1fab-4219-b30c-32fc6dd2dccf" ma:open="false" ma:isKeyword="false">
      <xsd:complexType>
        <xsd:sequence>
          <xsd:element ref="pc:Terms" minOccurs="0" maxOccurs="1"/>
        </xsd:sequence>
      </xsd:complexType>
    </xsd:element>
    <xsd:element name="m714ef0c47a74fefadb610057146cdb5" ma:index="30" nillable="true" ma:taxonomy="true" ma:internalName="m714ef0c47a74fefadb610057146cdb5" ma:taxonomyFieldName="Zone" ma:displayName="Zone" ma:readOnly="false" ma:fieldId="{6714ef0c-47a7-4fef-adb6-10057146cdb5}" ma:taxonomyMulti="true" ma:sspId="d31c05a2-9ddf-4c2b-a6c2-a3b5dedf1679" ma:termSetId="a11864d6-7c75-4e49-b5b8-35b7e5281b4e" ma:anchorId="77b9ef76-7fda-4ac5-a76c-f04230ef5b09" ma:open="false" ma:isKeyword="false">
      <xsd:complexType>
        <xsd:sequence>
          <xsd:element ref="pc:Terms" minOccurs="0" maxOccurs="1"/>
        </xsd:sequence>
      </xsd:complexType>
    </xsd:element>
    <xsd:element name="e3df8eb514b044cc89c2f0aec5f587e5" ma:index="31" nillable="true" ma:taxonomy="true" ma:internalName="e3df8eb514b044cc89c2f0aec5f587e5" ma:taxonomyFieldName="Activity" ma:displayName="Activity" ma:readOnly="false" ma:fieldId="{e3df8eb5-14b0-44cc-89c2-f0aec5f587e5}" ma:taxonomyMulti="true" ma:sspId="d31c05a2-9ddf-4c2b-a6c2-a3b5dedf1679" ma:termSetId="a11864d6-7c75-4e49-b5b8-35b7e5281b4e" ma:anchorId="d14a457f-63d0-4be2-9008-60de9fab1d4e" ma:open="false" ma:isKeyword="false">
      <xsd:complexType>
        <xsd:sequence>
          <xsd:element ref="pc:Terms" minOccurs="0" maxOccurs="1"/>
        </xsd:sequence>
      </xsd:complexType>
    </xsd:element>
    <xsd:element name="p60c8690fd0748558b5bc19207affac0" ma:index="32" nillable="true" ma:taxonomy="true" ma:internalName="p60c8690fd0748558b5bc19207affac0" ma:taxonomyFieldName="Policy" ma:displayName="Policy" ma:readOnly="false" ma:fieldId="{960c8690-fd07-4855-8b5b-c19207affac0}" ma:taxonomyMulti="true" ma:sspId="d31c05a2-9ddf-4c2b-a6c2-a3b5dedf1679" ma:termSetId="a11864d6-7c75-4e49-b5b8-35b7e5281b4e" ma:anchorId="da2ad691-f17b-4a63-8792-177b7cd0268c" ma:open="false" ma:isKeyword="false">
      <xsd:complexType>
        <xsd:sequence>
          <xsd:element ref="pc:Terms" minOccurs="0" maxOccurs="1"/>
        </xsd:sequence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79f88-60a4-4f2a-a826-4ee4e62a76c4" elementFormDefault="qualified">
    <xsd:import namespace="http://schemas.microsoft.com/office/2006/documentManagement/types"/>
    <xsd:import namespace="http://schemas.microsoft.com/office/infopath/2007/PartnerControls"/>
    <xsd:element name="Doc._x0020_Year" ma:index="16" nillable="true" ma:displayName="Doc. Year" ma:internalName="Doc_x002e__x0020_Year" ma:readOnly="false">
      <xsd:simpleType>
        <xsd:restriction base="dms:Text">
          <xsd:maxLength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db1fbf6d4a462e85b53321dd70bf21 xmlns="781a3fa7-2741-4462-991b-a8ad49d80d7a">
      <Terms xmlns="http://schemas.microsoft.com/office/infopath/2007/PartnerControls"/>
    </p9db1fbf6d4a462e85b53321dd70bf21>
    <TaxCatchAll xmlns="781a3fa7-2741-4462-991b-a8ad49d80d7a"/>
    <cb89b79bc4474377a7d9eb59d69f2942 xmlns="781a3fa7-2741-4462-991b-a8ad49d80d7a">
      <Terms xmlns="http://schemas.microsoft.com/office/infopath/2007/PartnerControls"/>
    </cb89b79bc4474377a7d9eb59d69f2942>
    <i912cced19c5465f9a4083cd758f73ba xmlns="781a3fa7-2741-4462-991b-a8ad49d80d7a">
      <Terms xmlns="http://schemas.microsoft.com/office/infopath/2007/PartnerControls"/>
    </i912cced19c5465f9a4083cd758f73ba>
    <Month xmlns="781a3fa7-2741-4462-991b-a8ad49d80d7a" xsi:nil="true"/>
    <h684833f0ee84f70853a9baa9faed976 xmlns="781a3fa7-2741-4462-991b-a8ad49d80d7a">
      <Terms xmlns="http://schemas.microsoft.com/office/infopath/2007/PartnerControls"/>
    </h684833f0ee84f70853a9baa9faed976>
    <e3df8eb514b044cc89c2f0aec5f587e5 xmlns="781a3fa7-2741-4462-991b-a8ad49d80d7a">
      <Terms xmlns="http://schemas.microsoft.com/office/infopath/2007/PartnerControls"/>
    </e3df8eb514b044cc89c2f0aec5f587e5>
    <oe43e270f79549fd9a2eddc3d16ba9af xmlns="781a3fa7-2741-4462-991b-a8ad49d80d7a">
      <Terms xmlns="http://schemas.microsoft.com/office/infopath/2007/PartnerControls"/>
    </oe43e270f79549fd9a2eddc3d16ba9af>
    <p60c8690fd0748558b5bc19207affac0 xmlns="781a3fa7-2741-4462-991b-a8ad49d80d7a">
      <Terms xmlns="http://schemas.microsoft.com/office/infopath/2007/PartnerControls"/>
    </p60c8690fd0748558b5bc19207affac0>
    <Document_x0020_Owner xmlns="781a3fa7-2741-4462-991b-a8ad49d80d7a" xsi:nil="true"/>
    <d05f747909394c1dabaffec390879ac3 xmlns="781a3fa7-2741-4462-991b-a8ad49d80d7a">
      <Terms xmlns="http://schemas.microsoft.com/office/infopath/2007/PartnerControls"/>
    </d05f747909394c1dabaffec390879ac3>
    <m714ef0c47a74fefadb610057146cdb5 xmlns="781a3fa7-2741-4462-991b-a8ad49d80d7a">
      <Terms xmlns="http://schemas.microsoft.com/office/infopath/2007/PartnerControls"/>
    </m714ef0c47a74fefadb610057146cdb5>
    <mf423a3eb30941e9a3dfda5123113db9 xmlns="781a3fa7-2741-4462-991b-a8ad49d80d7a">
      <Terms xmlns="http://schemas.microsoft.com/office/infopath/2007/PartnerControls"/>
    </mf423a3eb30941e9a3dfda5123113db9>
    <Doc._x0020_Year xmlns="bfb79f88-60a4-4f2a-a826-4ee4e62a76c4" xsi:nil="true"/>
  </documentManagement>
</p:properties>
</file>

<file path=customXml/itemProps1.xml><?xml version="1.0" encoding="utf-8"?>
<ds:datastoreItem xmlns:ds="http://schemas.openxmlformats.org/officeDocument/2006/customXml" ds:itemID="{DA93006A-1C3E-4B30-B553-FCA7FCB5CB86}"/>
</file>

<file path=customXml/itemProps2.xml><?xml version="1.0" encoding="utf-8"?>
<ds:datastoreItem xmlns:ds="http://schemas.openxmlformats.org/officeDocument/2006/customXml" ds:itemID="{9AC0D5FF-9886-4001-AD1B-7A909FFDB97D}"/>
</file>

<file path=customXml/itemProps3.xml><?xml version="1.0" encoding="utf-8"?>
<ds:datastoreItem xmlns:ds="http://schemas.openxmlformats.org/officeDocument/2006/customXml" ds:itemID="{C382BFD9-A971-4F05-A0C9-C94C9A933C18}"/>
</file>

<file path=customXml/itemProps4.xml><?xml version="1.0" encoding="utf-8"?>
<ds:datastoreItem xmlns:ds="http://schemas.openxmlformats.org/officeDocument/2006/customXml" ds:itemID="{BF0345FE-74D1-41FF-96B7-70BE1712E65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Porter, Laura</dc:creator>
  <cp:keywords/>
  <dc:description/>
  <cp:lastModifiedBy>Porter, Laura</cp:lastModifiedBy>
  <cp:revision>2</cp:revision>
  <dcterms:created xsi:type="dcterms:W3CDTF">2021-07-13T17:03:41Z</dcterms:created>
  <dcterms:modified xsi:type="dcterms:W3CDTF">2021-07-14T21:53:55Z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0x010100FCDEDDC57E949B4C8E21AC4D27473E7C0046D242D38C7E5F428A1B87DA60B69A16</vt:lpwstr>
  </property>
  <property fmtid="{D5CDD505-2E9C-101B-9397-08002B2CF9AE}" pid="3" name="Species Status Codes">
    <vt:lpwstr/>
  </property>
  <property fmtid="{D5CDD505-2E9C-101B-9397-08002B2CF9AE}" pid="4" name="Parks">
    <vt:lpwstr/>
  </property>
  <property fmtid="{D5CDD505-2E9C-101B-9397-08002B2CF9AE}" pid="5" name="Hunting">
    <vt:lpwstr/>
  </property>
  <property fmtid="{D5CDD505-2E9C-101B-9397-08002B2CF9AE}" pid="6" name="Programs">
    <vt:lpwstr/>
  </property>
  <property fmtid="{D5CDD505-2E9C-101B-9397-08002B2CF9AE}" pid="7" name="Activity">
    <vt:lpwstr/>
  </property>
  <property fmtid="{D5CDD505-2E9C-101B-9397-08002B2CF9AE}" pid="8" name="Field of Research">
    <vt:lpwstr/>
  </property>
  <property fmtid="{D5CDD505-2E9C-101B-9397-08002B2CF9AE}" pid="9" name="Reservations">
    <vt:lpwstr/>
  </property>
  <property fmtid="{D5CDD505-2E9C-101B-9397-08002B2CF9AE}" pid="10" name="Species">
    <vt:lpwstr/>
  </property>
  <property fmtid="{D5CDD505-2E9C-101B-9397-08002B2CF9AE}" pid="11" name="Policy">
    <vt:lpwstr/>
  </property>
  <property fmtid="{D5CDD505-2E9C-101B-9397-08002B2CF9AE}" pid="12" name="Zone">
    <vt:lpwstr/>
  </property>
  <property fmtid="{D5CDD505-2E9C-101B-9397-08002B2CF9AE}" pid="13" name="Doc. Type">
    <vt:lpwstr/>
  </property>
  <property fmtid="{D5CDD505-2E9C-101B-9397-08002B2CF9AE}" pid="14" name="wic_System_Copyright">
    <vt:lpwstr/>
  </property>
  <property fmtid="{D5CDD505-2E9C-101B-9397-08002B2CF9AE}" pid="15" name="Committee">
    <vt:lpwstr/>
  </property>
</Properties>
</file>